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91" r:id="rId5"/>
    <p:sldId id="275" r:id="rId6"/>
    <p:sldId id="276" r:id="rId7"/>
    <p:sldId id="272" r:id="rId8"/>
    <p:sldId id="274" r:id="rId9"/>
    <p:sldId id="292" r:id="rId10"/>
    <p:sldId id="277" r:id="rId11"/>
    <p:sldId id="278" r:id="rId12"/>
    <p:sldId id="280" r:id="rId13"/>
    <p:sldId id="293" r:id="rId14"/>
    <p:sldId id="273" r:id="rId15"/>
    <p:sldId id="290" r:id="rId16"/>
    <p:sldId id="284" r:id="rId17"/>
    <p:sldId id="294" r:id="rId18"/>
    <p:sldId id="282" r:id="rId19"/>
    <p:sldId id="281" r:id="rId20"/>
    <p:sldId id="295" r:id="rId21"/>
    <p:sldId id="283" r:id="rId22"/>
    <p:sldId id="296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crizione" id="{2346E77C-CA15-4DC5-86C6-2715BC02D31E}">
          <p14:sldIdLst>
            <p14:sldId id="291"/>
            <p14:sldId id="275"/>
            <p14:sldId id="276"/>
            <p14:sldId id="272"/>
            <p14:sldId id="274"/>
          </p14:sldIdLst>
        </p14:section>
        <p14:section name="Analisi comparativa" id="{72C74273-0511-4036-86C6-0A1BCE493D04}">
          <p14:sldIdLst>
            <p14:sldId id="292"/>
            <p14:sldId id="277"/>
            <p14:sldId id="278"/>
            <p14:sldId id="280"/>
          </p14:sldIdLst>
        </p14:section>
        <p14:section name="Sintesi valutazione" id="{E877EE20-0D26-4EC0-B041-13FB93CDFE05}">
          <p14:sldIdLst>
            <p14:sldId id="293"/>
            <p14:sldId id="273"/>
            <p14:sldId id="290"/>
            <p14:sldId id="284"/>
          </p14:sldIdLst>
        </p14:section>
        <p14:section name="Prototipo" id="{C353D4A5-ADBC-4EB1-A58B-019CE9640093}">
          <p14:sldIdLst>
            <p14:sldId id="294"/>
            <p14:sldId id="282"/>
            <p14:sldId id="281"/>
          </p14:sldIdLst>
        </p14:section>
        <p14:section name="Modifiche implementazione" id="{92E24829-070D-4525-8F22-652AA4E4ED0D}">
          <p14:sldIdLst>
            <p14:sldId id="295"/>
            <p14:sldId id="283"/>
          </p14:sldIdLst>
        </p14:section>
        <p14:section name="Fine" id="{B8D69B01-E00A-4EE0-A004-24FF32E8595C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72C4"/>
    <a:srgbClr val="F44336"/>
    <a:srgbClr val="00701A"/>
    <a:srgbClr val="B4A647"/>
    <a:srgbClr val="C9BF75"/>
    <a:srgbClr val="817833"/>
    <a:srgbClr val="43A047"/>
    <a:srgbClr val="52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0DFB7-B846-4B6A-AD56-871E7CCC6CA7}" v="1018" dt="2021-05-29T08:40:09.387"/>
    <p1510:client id="{588F46BF-2A66-471F-8FCD-99EFED42A33D}" v="2" dt="2021-05-29T09:07:39.825"/>
    <p1510:client id="{81F026AF-6D0A-4C97-8666-6833E15FCE36}" v="718" dt="2021-05-29T09:27:02.537"/>
    <p1510:client id="{D54272D7-7EEA-4F62-8442-6E0F0FCE4C82}" v="2243" dt="2021-05-29T09:57:54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PISAPIA" userId="S::p.pisapia10@studenti.unisa.it::c3057cb5-09ad-4e69-ad2b-0cb7de88ee5a" providerId="AD" clId="Web-{403A1489-D5B5-4C99-C5E3-AFD472178C65}"/>
    <pc:docChg chg="modSld">
      <pc:chgData name="PAOLO PISAPIA" userId="S::p.pisapia10@studenti.unisa.it::c3057cb5-09ad-4e69-ad2b-0cb7de88ee5a" providerId="AD" clId="Web-{403A1489-D5B5-4C99-C5E3-AFD472178C65}" dt="2021-05-22T14:55:05.910" v="38"/>
      <pc:docMkLst>
        <pc:docMk/>
      </pc:docMkLst>
      <pc:sldChg chg="addSp delSp modSp">
        <pc:chgData name="PAOLO PISAPIA" userId="S::p.pisapia10@studenti.unisa.it::c3057cb5-09ad-4e69-ad2b-0cb7de88ee5a" providerId="AD" clId="Web-{403A1489-D5B5-4C99-C5E3-AFD472178C65}" dt="2021-05-22T14:55:05.910" v="38"/>
        <pc:sldMkLst>
          <pc:docMk/>
          <pc:sldMk cId="986801086" sldId="324"/>
        </pc:sldMkLst>
        <pc:spChg chg="add mod">
          <ac:chgData name="PAOLO PISAPIA" userId="S::p.pisapia10@studenti.unisa.it::c3057cb5-09ad-4e69-ad2b-0cb7de88ee5a" providerId="AD" clId="Web-{403A1489-D5B5-4C99-C5E3-AFD472178C65}" dt="2021-05-22T13:12:53.501" v="20" actId="1076"/>
          <ac:spMkLst>
            <pc:docMk/>
            <pc:sldMk cId="986801086" sldId="324"/>
            <ac:spMk id="5" creationId="{67210DEB-706E-4AAC-A1D1-978DF3E3ABA0}"/>
          </ac:spMkLst>
        </pc:spChg>
        <pc:spChg chg="add del mod">
          <ac:chgData name="PAOLO PISAPIA" userId="S::p.pisapia10@studenti.unisa.it::c3057cb5-09ad-4e69-ad2b-0cb7de88ee5a" providerId="AD" clId="Web-{403A1489-D5B5-4C99-C5E3-AFD472178C65}" dt="2021-05-22T14:55:05.910" v="38"/>
          <ac:spMkLst>
            <pc:docMk/>
            <pc:sldMk cId="986801086" sldId="324"/>
            <ac:spMk id="6" creationId="{AA4F040F-CFB4-4DE7-932F-A8292D0DCBF1}"/>
          </ac:spMkLst>
        </pc:spChg>
        <pc:spChg chg="add mod">
          <ac:chgData name="PAOLO PISAPIA" userId="S::p.pisapia10@studenti.unisa.it::c3057cb5-09ad-4e69-ad2b-0cb7de88ee5a" providerId="AD" clId="Web-{403A1489-D5B5-4C99-C5E3-AFD472178C65}" dt="2021-05-22T13:13:05.158" v="35" actId="20577"/>
          <ac:spMkLst>
            <pc:docMk/>
            <pc:sldMk cId="986801086" sldId="324"/>
            <ac:spMk id="24" creationId="{8DF38436-1BF5-487D-997C-FCE01417CEAB}"/>
          </ac:spMkLst>
        </pc:spChg>
      </pc:sldChg>
    </pc:docChg>
  </pc:docChgLst>
  <pc:docChgLst>
    <pc:chgData name="ANTONIO CACCIAPUOTI" userId="25934777-2f8d-4b71-8dc5-fc68c742b2d3" providerId="ADAL" clId="{01C0416B-B6A4-4121-BB59-95F46E0F5A7C}"/>
    <pc:docChg chg="undo custSel addSld delSld modSld sldOrd modSection">
      <pc:chgData name="ANTONIO CACCIAPUOTI" userId="25934777-2f8d-4b71-8dc5-fc68c742b2d3" providerId="ADAL" clId="{01C0416B-B6A4-4121-BB59-95F46E0F5A7C}" dt="2021-05-16T16:53:18.184" v="1440" actId="478"/>
      <pc:docMkLst>
        <pc:docMk/>
      </pc:docMkLst>
      <pc:sldChg chg="del">
        <pc:chgData name="ANTONIO CACCIAPUOTI" userId="25934777-2f8d-4b71-8dc5-fc68c742b2d3" providerId="ADAL" clId="{01C0416B-B6A4-4121-BB59-95F46E0F5A7C}" dt="2021-05-16T16:06:28.550" v="1" actId="47"/>
        <pc:sldMkLst>
          <pc:docMk/>
          <pc:sldMk cId="760050668" sldId="259"/>
        </pc:sldMkLst>
      </pc:sldChg>
      <pc:sldChg chg="addSp modSp add del mod">
        <pc:chgData name="ANTONIO CACCIAPUOTI" userId="25934777-2f8d-4b71-8dc5-fc68c742b2d3" providerId="ADAL" clId="{01C0416B-B6A4-4121-BB59-95F46E0F5A7C}" dt="2021-05-16T16:43:50.564" v="1396" actId="2696"/>
        <pc:sldMkLst>
          <pc:docMk/>
          <pc:sldMk cId="807146366" sldId="305"/>
        </pc:sldMkLst>
        <pc:spChg chg="add mod">
          <ac:chgData name="ANTONIO CACCIAPUOTI" userId="25934777-2f8d-4b71-8dc5-fc68c742b2d3" providerId="ADAL" clId="{01C0416B-B6A4-4121-BB59-95F46E0F5A7C}" dt="2021-05-16T16:08:06.448" v="44" actId="3626"/>
          <ac:spMkLst>
            <pc:docMk/>
            <pc:sldMk cId="807146366" sldId="305"/>
            <ac:spMk id="10" creationId="{22D1B624-711E-435E-A865-E2747DD47EA1}"/>
          </ac:spMkLst>
        </pc:spChg>
        <pc:spChg chg="mod">
          <ac:chgData name="ANTONIO CACCIAPUOTI" userId="25934777-2f8d-4b71-8dc5-fc68c742b2d3" providerId="ADAL" clId="{01C0416B-B6A4-4121-BB59-95F46E0F5A7C}" dt="2021-05-16T16:06:38.394" v="22" actId="20577"/>
          <ac:spMkLst>
            <pc:docMk/>
            <pc:sldMk cId="807146366" sldId="305"/>
            <ac:spMk id="17" creationId="{7C0DE682-EF2B-41B1-8674-1EC7A761B5F9}"/>
          </ac:spMkLst>
        </pc:spChg>
        <pc:graphicFrameChg chg="modGraphic">
          <ac:chgData name="ANTONIO CACCIAPUOTI" userId="25934777-2f8d-4b71-8dc5-fc68c742b2d3" providerId="ADAL" clId="{01C0416B-B6A4-4121-BB59-95F46E0F5A7C}" dt="2021-05-16T16:32:00.552" v="999" actId="2165"/>
          <ac:graphicFrameMkLst>
            <pc:docMk/>
            <pc:sldMk cId="807146366" sldId="305"/>
            <ac:graphicFrameMk id="2" creationId="{754AA55E-D569-4984-AD3A-654C3B95768C}"/>
          </ac:graphicFrameMkLst>
        </pc:graphicFrameChg>
      </pc:sldChg>
      <pc:sldChg chg="addSp delSp modSp add mod">
        <pc:chgData name="ANTONIO CACCIAPUOTI" userId="25934777-2f8d-4b71-8dc5-fc68c742b2d3" providerId="ADAL" clId="{01C0416B-B6A4-4121-BB59-95F46E0F5A7C}" dt="2021-05-16T16:49:15.182" v="1425"/>
        <pc:sldMkLst>
          <pc:docMk/>
          <pc:sldMk cId="1589233205" sldId="306"/>
        </pc:sldMkLst>
        <pc:spChg chg="add mod">
          <ac:chgData name="ANTONIO CACCIAPUOTI" userId="25934777-2f8d-4b71-8dc5-fc68c742b2d3" providerId="ADAL" clId="{01C0416B-B6A4-4121-BB59-95F46E0F5A7C}" dt="2021-05-16T16:26:23.436" v="835" actId="1076"/>
          <ac:spMkLst>
            <pc:docMk/>
            <pc:sldMk cId="1589233205" sldId="306"/>
            <ac:spMk id="3" creationId="{AF43139A-6860-4DB1-A29A-79662EF70BB9}"/>
          </ac:spMkLst>
        </pc:spChg>
        <pc:spChg chg="del">
          <ac:chgData name="ANTONIO CACCIAPUOTI" userId="25934777-2f8d-4b71-8dc5-fc68c742b2d3" providerId="ADAL" clId="{01C0416B-B6A4-4121-BB59-95F46E0F5A7C}" dt="2021-05-16T16:25:07.608" v="790" actId="478"/>
          <ac:spMkLst>
            <pc:docMk/>
            <pc:sldMk cId="1589233205" sldId="306"/>
            <ac:spMk id="5" creationId="{411B720D-E0A0-4E74-910D-589858099993}"/>
          </ac:spMkLst>
        </pc:spChg>
        <pc:spChg chg="add del mod ord">
          <ac:chgData name="ANTONIO CACCIAPUOTI" userId="25934777-2f8d-4b71-8dc5-fc68c742b2d3" providerId="ADAL" clId="{01C0416B-B6A4-4121-BB59-95F46E0F5A7C}" dt="2021-05-16T16:46:52.021" v="1414" actId="478"/>
          <ac:spMkLst>
            <pc:docMk/>
            <pc:sldMk cId="1589233205" sldId="306"/>
            <ac:spMk id="7" creationId="{46A859B6-1A74-49C3-AA5C-BA4FCF5CE905}"/>
          </ac:spMkLst>
        </pc:spChg>
        <pc:spChg chg="del mod">
          <ac:chgData name="ANTONIO CACCIAPUOTI" userId="25934777-2f8d-4b71-8dc5-fc68c742b2d3" providerId="ADAL" clId="{01C0416B-B6A4-4121-BB59-95F46E0F5A7C}" dt="2021-05-16T16:25:04.612" v="789" actId="478"/>
          <ac:spMkLst>
            <pc:docMk/>
            <pc:sldMk cId="1589233205" sldId="306"/>
            <ac:spMk id="8" creationId="{587C2F01-5F0D-45BF-8FA8-0C3734C11C6B}"/>
          </ac:spMkLst>
        </pc:spChg>
        <pc:spChg chg="mod">
          <ac:chgData name="ANTONIO CACCIAPUOTI" userId="25934777-2f8d-4b71-8dc5-fc68c742b2d3" providerId="ADAL" clId="{01C0416B-B6A4-4121-BB59-95F46E0F5A7C}" dt="2021-05-16T16:47:02.090" v="1416"/>
          <ac:spMkLst>
            <pc:docMk/>
            <pc:sldMk cId="1589233205" sldId="306"/>
            <ac:spMk id="14" creationId="{4760BE13-DEE8-4DD7-8CDF-5334CB26ECC8}"/>
          </ac:spMkLst>
        </pc:spChg>
        <pc:spChg chg="add mod">
          <ac:chgData name="ANTONIO CACCIAPUOTI" userId="25934777-2f8d-4b71-8dc5-fc68c742b2d3" providerId="ADAL" clId="{01C0416B-B6A4-4121-BB59-95F46E0F5A7C}" dt="2021-05-16T16:44:13.131" v="1397"/>
          <ac:spMkLst>
            <pc:docMk/>
            <pc:sldMk cId="1589233205" sldId="306"/>
            <ac:spMk id="15" creationId="{5E000A60-116D-45A2-8BF3-FA689AB8366C}"/>
          </ac:spMkLst>
        </pc:spChg>
        <pc:spChg chg="mod">
          <ac:chgData name="ANTONIO CACCIAPUOTI" userId="25934777-2f8d-4b71-8dc5-fc68c742b2d3" providerId="ADAL" clId="{01C0416B-B6A4-4121-BB59-95F46E0F5A7C}" dt="2021-05-16T16:15:21.340" v="293" actId="1076"/>
          <ac:spMkLst>
            <pc:docMk/>
            <pc:sldMk cId="1589233205" sldId="306"/>
            <ac:spMk id="16" creationId="{64174521-4C91-413A-BC8E-876FB7616CCF}"/>
          </ac:spMkLst>
        </pc:spChg>
        <pc:spChg chg="mod">
          <ac:chgData name="ANTONIO CACCIAPUOTI" userId="25934777-2f8d-4b71-8dc5-fc68c742b2d3" providerId="ADAL" clId="{01C0416B-B6A4-4121-BB59-95F46E0F5A7C}" dt="2021-05-16T16:06:55.397" v="33" actId="20577"/>
          <ac:spMkLst>
            <pc:docMk/>
            <pc:sldMk cId="1589233205" sldId="306"/>
            <ac:spMk id="17" creationId="{7C0DE682-EF2B-41B1-8674-1EC7A761B5F9}"/>
          </ac:spMkLst>
        </pc:spChg>
        <pc:spChg chg="del mod">
          <ac:chgData name="ANTONIO CACCIAPUOTI" userId="25934777-2f8d-4b71-8dc5-fc68c742b2d3" providerId="ADAL" clId="{01C0416B-B6A4-4121-BB59-95F46E0F5A7C}" dt="2021-05-16T16:25:07.608" v="790" actId="478"/>
          <ac:spMkLst>
            <pc:docMk/>
            <pc:sldMk cId="1589233205" sldId="306"/>
            <ac:spMk id="19" creationId="{EDE9D8C2-5786-4BF3-A4A8-F91D40FE28DE}"/>
          </ac:spMkLst>
        </pc:spChg>
        <pc:spChg chg="del mod">
          <ac:chgData name="ANTONIO CACCIAPUOTI" userId="25934777-2f8d-4b71-8dc5-fc68c742b2d3" providerId="ADAL" clId="{01C0416B-B6A4-4121-BB59-95F46E0F5A7C}" dt="2021-05-16T16:10:36.949" v="189" actId="478"/>
          <ac:spMkLst>
            <pc:docMk/>
            <pc:sldMk cId="1589233205" sldId="306"/>
            <ac:spMk id="20" creationId="{B25F6E3F-4C60-4960-8D1D-5168827AFEF3}"/>
          </ac:spMkLst>
        </pc:spChg>
        <pc:spChg chg="add mod">
          <ac:chgData name="ANTONIO CACCIAPUOTI" userId="25934777-2f8d-4b71-8dc5-fc68c742b2d3" providerId="ADAL" clId="{01C0416B-B6A4-4121-BB59-95F46E0F5A7C}" dt="2021-05-16T16:49:15.182" v="1425"/>
          <ac:spMkLst>
            <pc:docMk/>
            <pc:sldMk cId="1589233205" sldId="306"/>
            <ac:spMk id="21" creationId="{7D356C02-4C95-43DD-BB4F-23628D9C9504}"/>
          </ac:spMkLst>
        </pc:spChg>
        <pc:spChg chg="add del mod">
          <ac:chgData name="ANTONIO CACCIAPUOTI" userId="25934777-2f8d-4b71-8dc5-fc68c742b2d3" providerId="ADAL" clId="{01C0416B-B6A4-4121-BB59-95F46E0F5A7C}" dt="2021-05-16T16:25:09.825" v="791" actId="478"/>
          <ac:spMkLst>
            <pc:docMk/>
            <pc:sldMk cId="1589233205" sldId="306"/>
            <ac:spMk id="22" creationId="{2E8866C9-76D6-4F8E-ACCA-2E94437DA8FA}"/>
          </ac:spMkLst>
        </pc:spChg>
        <pc:spChg chg="add mod">
          <ac:chgData name="ANTONIO CACCIAPUOTI" userId="25934777-2f8d-4b71-8dc5-fc68c742b2d3" providerId="ADAL" clId="{01C0416B-B6A4-4121-BB59-95F46E0F5A7C}" dt="2021-05-16T16:29:01.555" v="877" actId="14100"/>
          <ac:spMkLst>
            <pc:docMk/>
            <pc:sldMk cId="1589233205" sldId="306"/>
            <ac:spMk id="23" creationId="{44E506F7-71F4-48C0-BB0E-696A790B99EF}"/>
          </ac:spMkLst>
        </pc:spChg>
        <pc:graphicFrameChg chg="mod ord modGraphic">
          <ac:chgData name="ANTONIO CACCIAPUOTI" userId="25934777-2f8d-4b71-8dc5-fc68c742b2d3" providerId="ADAL" clId="{01C0416B-B6A4-4121-BB59-95F46E0F5A7C}" dt="2021-05-16T16:45:55.031" v="1404" actId="167"/>
          <ac:graphicFrameMkLst>
            <pc:docMk/>
            <pc:sldMk cId="1589233205" sldId="306"/>
            <ac:graphicFrameMk id="2" creationId="{754AA55E-D569-4984-AD3A-654C3B95768C}"/>
          </ac:graphicFrameMkLst>
        </pc:graphicFrameChg>
        <pc:graphicFrameChg chg="del mod modGraphic">
          <ac:chgData name="ANTONIO CACCIAPUOTI" userId="25934777-2f8d-4b71-8dc5-fc68c742b2d3" providerId="ADAL" clId="{01C0416B-B6A4-4121-BB59-95F46E0F5A7C}" dt="2021-05-16T16:25:07.608" v="790" actId="478"/>
          <ac:graphicFrameMkLst>
            <pc:docMk/>
            <pc:sldMk cId="1589233205" sldId="306"/>
            <ac:graphicFrameMk id="6" creationId="{634FBB99-B800-4AE8-9A71-38B9A9A4332B}"/>
          </ac:graphicFrameMkLst>
        </pc:graphicFrameChg>
        <pc:graphicFrameChg chg="del mod modGraphic">
          <ac:chgData name="ANTONIO CACCIAPUOTI" userId="25934777-2f8d-4b71-8dc5-fc68c742b2d3" providerId="ADAL" clId="{01C0416B-B6A4-4121-BB59-95F46E0F5A7C}" dt="2021-05-16T16:25:07.608" v="790" actId="478"/>
          <ac:graphicFrameMkLst>
            <pc:docMk/>
            <pc:sldMk cId="1589233205" sldId="306"/>
            <ac:graphicFrameMk id="10" creationId="{5EB9E7B5-005C-4841-B119-57C09EE3391B}"/>
          </ac:graphicFrameMkLst>
        </pc:graphicFrameChg>
        <pc:picChg chg="del">
          <ac:chgData name="ANTONIO CACCIAPUOTI" userId="25934777-2f8d-4b71-8dc5-fc68c742b2d3" providerId="ADAL" clId="{01C0416B-B6A4-4121-BB59-95F46E0F5A7C}" dt="2021-05-16T16:25:07.608" v="790" actId="478"/>
          <ac:picMkLst>
            <pc:docMk/>
            <pc:sldMk cId="1589233205" sldId="306"/>
            <ac:picMk id="4" creationId="{4037CAA9-F7C0-4F52-94EC-33F672803629}"/>
          </ac:picMkLst>
        </pc:picChg>
      </pc:sldChg>
      <pc:sldChg chg="addSp delSp modSp add mod">
        <pc:chgData name="ANTONIO CACCIAPUOTI" userId="25934777-2f8d-4b71-8dc5-fc68c742b2d3" providerId="ADAL" clId="{01C0416B-B6A4-4121-BB59-95F46E0F5A7C}" dt="2021-05-16T16:51:18.164" v="1431"/>
        <pc:sldMkLst>
          <pc:docMk/>
          <pc:sldMk cId="907159037" sldId="307"/>
        </pc:sldMkLst>
        <pc:spChg chg="del">
          <ac:chgData name="ANTONIO CACCIAPUOTI" userId="25934777-2f8d-4b71-8dc5-fc68c742b2d3" providerId="ADAL" clId="{01C0416B-B6A4-4121-BB59-95F46E0F5A7C}" dt="2021-05-16T16:21:02.275" v="447" actId="478"/>
          <ac:spMkLst>
            <pc:docMk/>
            <pc:sldMk cId="907159037" sldId="307"/>
            <ac:spMk id="5" creationId="{411B720D-E0A0-4E74-910D-589858099993}"/>
          </ac:spMkLst>
        </pc:spChg>
        <pc:spChg chg="del">
          <ac:chgData name="ANTONIO CACCIAPUOTI" userId="25934777-2f8d-4b71-8dc5-fc68c742b2d3" providerId="ADAL" clId="{01C0416B-B6A4-4121-BB59-95F46E0F5A7C}" dt="2021-05-16T16:51:10.128" v="1430" actId="478"/>
          <ac:spMkLst>
            <pc:docMk/>
            <pc:sldMk cId="907159037" sldId="307"/>
            <ac:spMk id="14" creationId="{4760BE13-DEE8-4DD7-8CDF-5334CB26ECC8}"/>
          </ac:spMkLst>
        </pc:spChg>
        <pc:spChg chg="mod">
          <ac:chgData name="ANTONIO CACCIAPUOTI" userId="25934777-2f8d-4b71-8dc5-fc68c742b2d3" providerId="ADAL" clId="{01C0416B-B6A4-4121-BB59-95F46E0F5A7C}" dt="2021-05-16T16:23:59.754" v="781" actId="1036"/>
          <ac:spMkLst>
            <pc:docMk/>
            <pc:sldMk cId="907159037" sldId="307"/>
            <ac:spMk id="15" creationId="{5E000A60-116D-45A2-8BF3-FA689AB8366C}"/>
          </ac:spMkLst>
        </pc:spChg>
        <pc:spChg chg="del">
          <ac:chgData name="ANTONIO CACCIAPUOTI" userId="25934777-2f8d-4b71-8dc5-fc68c742b2d3" providerId="ADAL" clId="{01C0416B-B6A4-4121-BB59-95F46E0F5A7C}" dt="2021-05-16T16:21:02.275" v="447" actId="478"/>
          <ac:spMkLst>
            <pc:docMk/>
            <pc:sldMk cId="907159037" sldId="307"/>
            <ac:spMk id="19" creationId="{EDE9D8C2-5786-4BF3-A4A8-F91D40FE28DE}"/>
          </ac:spMkLst>
        </pc:spChg>
        <pc:spChg chg="mod">
          <ac:chgData name="ANTONIO CACCIAPUOTI" userId="25934777-2f8d-4b71-8dc5-fc68c742b2d3" providerId="ADAL" clId="{01C0416B-B6A4-4121-BB59-95F46E0F5A7C}" dt="2021-05-16T16:43:24.708" v="1391" actId="3626"/>
          <ac:spMkLst>
            <pc:docMk/>
            <pc:sldMk cId="907159037" sldId="307"/>
            <ac:spMk id="21" creationId="{7D356C02-4C95-43DD-BB4F-23628D9C9504}"/>
          </ac:spMkLst>
        </pc:spChg>
        <pc:spChg chg="add mod">
          <ac:chgData name="ANTONIO CACCIAPUOTI" userId="25934777-2f8d-4b71-8dc5-fc68c742b2d3" providerId="ADAL" clId="{01C0416B-B6A4-4121-BB59-95F46E0F5A7C}" dt="2021-05-16T16:51:18.164" v="1431"/>
          <ac:spMkLst>
            <pc:docMk/>
            <pc:sldMk cId="907159037" sldId="307"/>
            <ac:spMk id="22" creationId="{E978F6B0-3E41-4E77-83B1-110E0AE1D5CF}"/>
          </ac:spMkLst>
        </pc:spChg>
        <pc:graphicFrameChg chg="del">
          <ac:chgData name="ANTONIO CACCIAPUOTI" userId="25934777-2f8d-4b71-8dc5-fc68c742b2d3" providerId="ADAL" clId="{01C0416B-B6A4-4121-BB59-95F46E0F5A7C}" dt="2021-05-16T16:21:02.275" v="447" actId="478"/>
          <ac:graphicFrameMkLst>
            <pc:docMk/>
            <pc:sldMk cId="907159037" sldId="307"/>
            <ac:graphicFrameMk id="6" creationId="{634FBB99-B800-4AE8-9A71-38B9A9A4332B}"/>
          </ac:graphicFrameMkLst>
        </pc:graphicFrameChg>
        <pc:graphicFrameChg chg="mod modGraphic">
          <ac:chgData name="ANTONIO CACCIAPUOTI" userId="25934777-2f8d-4b71-8dc5-fc68c742b2d3" providerId="ADAL" clId="{01C0416B-B6A4-4121-BB59-95F46E0F5A7C}" dt="2021-05-16T16:23:37.690" v="763" actId="20577"/>
          <ac:graphicFrameMkLst>
            <pc:docMk/>
            <pc:sldMk cId="907159037" sldId="307"/>
            <ac:graphicFrameMk id="10" creationId="{5EB9E7B5-005C-4841-B119-57C09EE3391B}"/>
          </ac:graphicFrameMkLst>
        </pc:graphicFrameChg>
        <pc:graphicFrameChg chg="add mod modGraphic">
          <ac:chgData name="ANTONIO CACCIAPUOTI" userId="25934777-2f8d-4b71-8dc5-fc68c742b2d3" providerId="ADAL" clId="{01C0416B-B6A4-4121-BB59-95F46E0F5A7C}" dt="2021-05-16T16:23:23.229" v="742" actId="20577"/>
          <ac:graphicFrameMkLst>
            <pc:docMk/>
            <pc:sldMk cId="907159037" sldId="307"/>
            <ac:graphicFrameMk id="20" creationId="{B48C0D9A-3E57-4CC4-B2D7-60566D4BF002}"/>
          </ac:graphicFrameMkLst>
        </pc:graphicFrameChg>
        <pc:picChg chg="del">
          <ac:chgData name="ANTONIO CACCIAPUOTI" userId="25934777-2f8d-4b71-8dc5-fc68c742b2d3" providerId="ADAL" clId="{01C0416B-B6A4-4121-BB59-95F46E0F5A7C}" dt="2021-05-16T16:21:02.275" v="447" actId="478"/>
          <ac:picMkLst>
            <pc:docMk/>
            <pc:sldMk cId="907159037" sldId="307"/>
            <ac:picMk id="4" creationId="{4037CAA9-F7C0-4F52-94EC-33F672803629}"/>
          </ac:picMkLst>
        </pc:picChg>
      </pc:sldChg>
      <pc:sldChg chg="delSp modSp add mod">
        <pc:chgData name="ANTONIO CACCIAPUOTI" userId="25934777-2f8d-4b71-8dc5-fc68c742b2d3" providerId="ADAL" clId="{01C0416B-B6A4-4121-BB59-95F46E0F5A7C}" dt="2021-05-16T16:52:14.543" v="1433"/>
        <pc:sldMkLst>
          <pc:docMk/>
          <pc:sldMk cId="2824594131" sldId="308"/>
        </pc:sldMkLst>
        <pc:spChg chg="del">
          <ac:chgData name="ANTONIO CACCIAPUOTI" userId="25934777-2f8d-4b71-8dc5-fc68c742b2d3" providerId="ADAL" clId="{01C0416B-B6A4-4121-BB59-95F46E0F5A7C}" dt="2021-05-16T16:48:36.621" v="1423" actId="478"/>
          <ac:spMkLst>
            <pc:docMk/>
            <pc:sldMk cId="2824594131" sldId="308"/>
            <ac:spMk id="14" creationId="{4760BE13-DEE8-4DD7-8CDF-5334CB26ECC8}"/>
          </ac:spMkLst>
        </pc:spChg>
        <pc:spChg chg="mod">
          <ac:chgData name="ANTONIO CACCIAPUOTI" userId="25934777-2f8d-4b71-8dc5-fc68c742b2d3" providerId="ADAL" clId="{01C0416B-B6A4-4121-BB59-95F46E0F5A7C}" dt="2021-05-16T16:52:14.543" v="1433"/>
          <ac:spMkLst>
            <pc:docMk/>
            <pc:sldMk cId="2824594131" sldId="308"/>
            <ac:spMk id="15" creationId="{5E000A60-116D-45A2-8BF3-FA689AB8366C}"/>
          </ac:spMkLst>
        </pc:spChg>
        <pc:spChg chg="mod">
          <ac:chgData name="ANTONIO CACCIAPUOTI" userId="25934777-2f8d-4b71-8dc5-fc68c742b2d3" providerId="ADAL" clId="{01C0416B-B6A4-4121-BB59-95F46E0F5A7C}" dt="2021-05-16T16:48:50.740" v="1424"/>
          <ac:spMkLst>
            <pc:docMk/>
            <pc:sldMk cId="2824594131" sldId="308"/>
            <ac:spMk id="19" creationId="{EDE9D8C2-5786-4BF3-A4A8-F91D40FE28DE}"/>
          </ac:spMkLst>
        </pc:spChg>
        <pc:spChg chg="mod">
          <ac:chgData name="ANTONIO CACCIAPUOTI" userId="25934777-2f8d-4b71-8dc5-fc68c742b2d3" providerId="ADAL" clId="{01C0416B-B6A4-4121-BB59-95F46E0F5A7C}" dt="2021-05-16T16:43:28.758" v="1392" actId="3626"/>
          <ac:spMkLst>
            <pc:docMk/>
            <pc:sldMk cId="2824594131" sldId="308"/>
            <ac:spMk id="21" creationId="{7D356C02-4C95-43DD-BB4F-23628D9C9504}"/>
          </ac:spMkLst>
        </pc:spChg>
        <pc:spChg chg="mod">
          <ac:chgData name="ANTONIO CACCIAPUOTI" userId="25934777-2f8d-4b71-8dc5-fc68c742b2d3" providerId="ADAL" clId="{01C0416B-B6A4-4121-BB59-95F46E0F5A7C}" dt="2021-05-16T16:49:59.618" v="1428"/>
          <ac:spMkLst>
            <pc:docMk/>
            <pc:sldMk cId="2824594131" sldId="308"/>
            <ac:spMk id="22" creationId="{2E8866C9-76D6-4F8E-ACCA-2E94437DA8FA}"/>
          </ac:spMkLst>
        </pc:spChg>
      </pc:sldChg>
      <pc:sldChg chg="addSp delSp modSp add mod ord">
        <pc:chgData name="ANTONIO CACCIAPUOTI" userId="25934777-2f8d-4b71-8dc5-fc68c742b2d3" providerId="ADAL" clId="{01C0416B-B6A4-4121-BB59-95F46E0F5A7C}" dt="2021-05-16T16:53:18.184" v="1440" actId="478"/>
        <pc:sldMkLst>
          <pc:docMk/>
          <pc:sldMk cId="2864310849" sldId="309"/>
        </pc:sldMkLst>
        <pc:spChg chg="add mod">
          <ac:chgData name="ANTONIO CACCIAPUOTI" userId="25934777-2f8d-4b71-8dc5-fc68c742b2d3" providerId="ADAL" clId="{01C0416B-B6A4-4121-BB59-95F46E0F5A7C}" dt="2021-05-16T16:29:10.081" v="879" actId="14100"/>
          <ac:spMkLst>
            <pc:docMk/>
            <pc:sldMk cId="2864310849" sldId="309"/>
            <ac:spMk id="11" creationId="{F6575F75-AE15-4A66-BEAC-86B4C36C82DE}"/>
          </ac:spMkLst>
        </pc:spChg>
        <pc:spChg chg="del">
          <ac:chgData name="ANTONIO CACCIAPUOTI" userId="25934777-2f8d-4b71-8dc5-fc68c742b2d3" providerId="ADAL" clId="{01C0416B-B6A4-4121-BB59-95F46E0F5A7C}" dt="2021-05-16T16:53:18.184" v="1440" actId="478"/>
          <ac:spMkLst>
            <pc:docMk/>
            <pc:sldMk cId="2864310849" sldId="309"/>
            <ac:spMk id="14" creationId="{4760BE13-DEE8-4DD7-8CDF-5334CB26ECC8}"/>
          </ac:spMkLst>
        </pc:spChg>
        <pc:spChg chg="mod">
          <ac:chgData name="ANTONIO CACCIAPUOTI" userId="25934777-2f8d-4b71-8dc5-fc68c742b2d3" providerId="ADAL" clId="{01C0416B-B6A4-4121-BB59-95F46E0F5A7C}" dt="2021-05-16T16:50:36.655" v="1429"/>
          <ac:spMkLst>
            <pc:docMk/>
            <pc:sldMk cId="2864310849" sldId="309"/>
            <ac:spMk id="15" creationId="{5E000A60-116D-45A2-8BF3-FA689AB8366C}"/>
          </ac:spMkLst>
        </pc:spChg>
        <pc:spChg chg="mod">
          <ac:chgData name="ANTONIO CACCIAPUOTI" userId="25934777-2f8d-4b71-8dc5-fc68c742b2d3" providerId="ADAL" clId="{01C0416B-B6A4-4121-BB59-95F46E0F5A7C}" dt="2021-05-16T16:43:13.725" v="1389" actId="3626"/>
          <ac:spMkLst>
            <pc:docMk/>
            <pc:sldMk cId="2864310849" sldId="309"/>
            <ac:spMk id="21" creationId="{7D356C02-4C95-43DD-BB4F-23628D9C9504}"/>
          </ac:spMkLst>
        </pc:spChg>
        <pc:graphicFrameChg chg="mod modGraphic">
          <ac:chgData name="ANTONIO CACCIAPUOTI" userId="25934777-2f8d-4b71-8dc5-fc68c742b2d3" providerId="ADAL" clId="{01C0416B-B6A4-4121-BB59-95F46E0F5A7C}" dt="2021-05-16T16:28:43.549" v="875" actId="20577"/>
          <ac:graphicFrameMkLst>
            <pc:docMk/>
            <pc:sldMk cId="2864310849" sldId="309"/>
            <ac:graphicFrameMk id="2" creationId="{754AA55E-D569-4984-AD3A-654C3B95768C}"/>
          </ac:graphicFrameMkLst>
        </pc:graphicFrameChg>
      </pc:sldChg>
      <pc:sldChg chg="delSp modSp add mod">
        <pc:chgData name="ANTONIO CACCIAPUOTI" userId="25934777-2f8d-4b71-8dc5-fc68c742b2d3" providerId="ADAL" clId="{01C0416B-B6A4-4121-BB59-95F46E0F5A7C}" dt="2021-05-16T16:47:49.019" v="1419"/>
        <pc:sldMkLst>
          <pc:docMk/>
          <pc:sldMk cId="432225888" sldId="310"/>
        </pc:sldMkLst>
        <pc:spChg chg="mod">
          <ac:chgData name="ANTONIO CACCIAPUOTI" userId="25934777-2f8d-4b71-8dc5-fc68c742b2d3" providerId="ADAL" clId="{01C0416B-B6A4-4121-BB59-95F46E0F5A7C}" dt="2021-05-16T16:30:49.780" v="996" actId="20577"/>
          <ac:spMkLst>
            <pc:docMk/>
            <pc:sldMk cId="432225888" sldId="310"/>
            <ac:spMk id="3" creationId="{AF43139A-6860-4DB1-A29A-79662EF70BB9}"/>
          </ac:spMkLst>
        </pc:spChg>
        <pc:spChg chg="del">
          <ac:chgData name="ANTONIO CACCIAPUOTI" userId="25934777-2f8d-4b71-8dc5-fc68c742b2d3" providerId="ADAL" clId="{01C0416B-B6A4-4121-BB59-95F46E0F5A7C}" dt="2021-05-16T16:47:28.251" v="1418" actId="478"/>
          <ac:spMkLst>
            <pc:docMk/>
            <pc:sldMk cId="432225888" sldId="310"/>
            <ac:spMk id="14" creationId="{4760BE13-DEE8-4DD7-8CDF-5334CB26ECC8}"/>
          </ac:spMkLst>
        </pc:spChg>
        <pc:spChg chg="mod">
          <ac:chgData name="ANTONIO CACCIAPUOTI" userId="25934777-2f8d-4b71-8dc5-fc68c742b2d3" providerId="ADAL" clId="{01C0416B-B6A4-4121-BB59-95F46E0F5A7C}" dt="2021-05-16T16:47:49.019" v="1419"/>
          <ac:spMkLst>
            <pc:docMk/>
            <pc:sldMk cId="432225888" sldId="310"/>
            <ac:spMk id="15" creationId="{5E000A60-116D-45A2-8BF3-FA689AB8366C}"/>
          </ac:spMkLst>
        </pc:spChg>
        <pc:spChg chg="mod">
          <ac:chgData name="ANTONIO CACCIAPUOTI" userId="25934777-2f8d-4b71-8dc5-fc68c742b2d3" providerId="ADAL" clId="{01C0416B-B6A4-4121-BB59-95F46E0F5A7C}" dt="2021-05-16T16:43:34.332" v="1393" actId="3626"/>
          <ac:spMkLst>
            <pc:docMk/>
            <pc:sldMk cId="432225888" sldId="310"/>
            <ac:spMk id="21" creationId="{7D356C02-4C95-43DD-BB4F-23628D9C9504}"/>
          </ac:spMkLst>
        </pc:spChg>
        <pc:graphicFrameChg chg="modGraphic">
          <ac:chgData name="ANTONIO CACCIAPUOTI" userId="25934777-2f8d-4b71-8dc5-fc68c742b2d3" providerId="ADAL" clId="{01C0416B-B6A4-4121-BB59-95F46E0F5A7C}" dt="2021-05-16T16:30:44.262" v="994" actId="20577"/>
          <ac:graphicFrameMkLst>
            <pc:docMk/>
            <pc:sldMk cId="432225888" sldId="310"/>
            <ac:graphicFrameMk id="2" creationId="{754AA55E-D569-4984-AD3A-654C3B95768C}"/>
          </ac:graphicFrameMkLst>
        </pc:graphicFrameChg>
      </pc:sldChg>
      <pc:sldChg chg="addSp modSp add mod">
        <pc:chgData name="ANTONIO CACCIAPUOTI" userId="25934777-2f8d-4b71-8dc5-fc68c742b2d3" providerId="ADAL" clId="{01C0416B-B6A4-4121-BB59-95F46E0F5A7C}" dt="2021-05-16T16:48:28.982" v="1422"/>
        <pc:sldMkLst>
          <pc:docMk/>
          <pc:sldMk cId="403090832" sldId="311"/>
        </pc:sldMkLst>
        <pc:spChg chg="add mod">
          <ac:chgData name="ANTONIO CACCIAPUOTI" userId="25934777-2f8d-4b71-8dc5-fc68c742b2d3" providerId="ADAL" clId="{01C0416B-B6A4-4121-BB59-95F46E0F5A7C}" dt="2021-05-16T16:44:31.547" v="1398"/>
          <ac:spMkLst>
            <pc:docMk/>
            <pc:sldMk cId="403090832" sldId="311"/>
            <ac:spMk id="13" creationId="{60D100B5-6513-4983-A330-2FBE1C0EBCA8}"/>
          </ac:spMkLst>
        </pc:spChg>
        <pc:spChg chg="mod">
          <ac:chgData name="ANTONIO CACCIAPUOTI" userId="25934777-2f8d-4b71-8dc5-fc68c742b2d3" providerId="ADAL" clId="{01C0416B-B6A4-4121-BB59-95F46E0F5A7C}" dt="2021-05-16T16:48:28.982" v="1422"/>
          <ac:spMkLst>
            <pc:docMk/>
            <pc:sldMk cId="403090832" sldId="311"/>
            <ac:spMk id="14" creationId="{4760BE13-DEE8-4DD7-8CDF-5334CB26ECC8}"/>
          </ac:spMkLst>
        </pc:spChg>
        <pc:spChg chg="mod">
          <ac:chgData name="ANTONIO CACCIAPUOTI" userId="25934777-2f8d-4b71-8dc5-fc68c742b2d3" providerId="ADAL" clId="{01C0416B-B6A4-4121-BB59-95F46E0F5A7C}" dt="2021-05-16T16:44:46.310" v="1399"/>
          <ac:spMkLst>
            <pc:docMk/>
            <pc:sldMk cId="403090832" sldId="311"/>
            <ac:spMk id="15" creationId="{5E000A60-116D-45A2-8BF3-FA689AB8366C}"/>
          </ac:spMkLst>
        </pc:spChg>
        <pc:spChg chg="add mod">
          <ac:chgData name="ANTONIO CACCIAPUOTI" userId="25934777-2f8d-4b71-8dc5-fc68c742b2d3" providerId="ADAL" clId="{01C0416B-B6A4-4121-BB59-95F46E0F5A7C}" dt="2021-05-16T16:47:19.345" v="1417" actId="3626"/>
          <ac:spMkLst>
            <pc:docMk/>
            <pc:sldMk cId="403090832" sldId="311"/>
            <ac:spMk id="19" creationId="{AF3FECCF-C538-4782-8388-26153C30DC7C}"/>
          </ac:spMkLst>
        </pc:spChg>
        <pc:spChg chg="mod">
          <ac:chgData name="ANTONIO CACCIAPUOTI" userId="25934777-2f8d-4b71-8dc5-fc68c742b2d3" providerId="ADAL" clId="{01C0416B-B6A4-4121-BB59-95F46E0F5A7C}" dt="2021-05-16T16:43:40.376" v="1394" actId="3626"/>
          <ac:spMkLst>
            <pc:docMk/>
            <pc:sldMk cId="403090832" sldId="311"/>
            <ac:spMk id="21" creationId="{7D356C02-4C95-43DD-BB4F-23628D9C9504}"/>
          </ac:spMkLst>
        </pc:spChg>
      </pc:sldChg>
      <pc:sldChg chg="addSp delSp modSp add mod ord">
        <pc:chgData name="ANTONIO CACCIAPUOTI" userId="25934777-2f8d-4b71-8dc5-fc68c742b2d3" providerId="ADAL" clId="{01C0416B-B6A4-4121-BB59-95F46E0F5A7C}" dt="2021-05-16T16:53:00.050" v="1437" actId="207"/>
        <pc:sldMkLst>
          <pc:docMk/>
          <pc:sldMk cId="2191268605" sldId="312"/>
        </pc:sldMkLst>
        <pc:spChg chg="del">
          <ac:chgData name="ANTONIO CACCIAPUOTI" userId="25934777-2f8d-4b71-8dc5-fc68c742b2d3" providerId="ADAL" clId="{01C0416B-B6A4-4121-BB59-95F46E0F5A7C}" dt="2021-05-16T16:33:57.348" v="1033" actId="478"/>
          <ac:spMkLst>
            <pc:docMk/>
            <pc:sldMk cId="2191268605" sldId="312"/>
            <ac:spMk id="5" creationId="{411B720D-E0A0-4E74-910D-589858099993}"/>
          </ac:spMkLst>
        </pc:spChg>
        <pc:spChg chg="del">
          <ac:chgData name="ANTONIO CACCIAPUOTI" userId="25934777-2f8d-4b71-8dc5-fc68c742b2d3" providerId="ADAL" clId="{01C0416B-B6A4-4121-BB59-95F46E0F5A7C}" dt="2021-05-16T16:33:59.707" v="1034" actId="478"/>
          <ac:spMkLst>
            <pc:docMk/>
            <pc:sldMk cId="2191268605" sldId="312"/>
            <ac:spMk id="8" creationId="{587C2F01-5F0D-45BF-8FA8-0C3734C11C6B}"/>
          </ac:spMkLst>
        </pc:spChg>
        <pc:spChg chg="del">
          <ac:chgData name="ANTONIO CACCIAPUOTI" userId="25934777-2f8d-4b71-8dc5-fc68c742b2d3" providerId="ADAL" clId="{01C0416B-B6A4-4121-BB59-95F46E0F5A7C}" dt="2021-05-16T16:52:43.541" v="1434" actId="478"/>
          <ac:spMkLst>
            <pc:docMk/>
            <pc:sldMk cId="2191268605" sldId="312"/>
            <ac:spMk id="14" creationId="{4760BE13-DEE8-4DD7-8CDF-5334CB26ECC8}"/>
          </ac:spMkLst>
        </pc:spChg>
        <pc:spChg chg="del">
          <ac:chgData name="ANTONIO CACCIAPUOTI" userId="25934777-2f8d-4b71-8dc5-fc68c742b2d3" providerId="ADAL" clId="{01C0416B-B6A4-4121-BB59-95F46E0F5A7C}" dt="2021-05-16T16:33:57.348" v="1033" actId="478"/>
          <ac:spMkLst>
            <pc:docMk/>
            <pc:sldMk cId="2191268605" sldId="312"/>
            <ac:spMk id="19" creationId="{EDE9D8C2-5786-4BF3-A4A8-F91D40FE28DE}"/>
          </ac:spMkLst>
        </pc:spChg>
        <pc:spChg chg="add mod">
          <ac:chgData name="ANTONIO CACCIAPUOTI" userId="25934777-2f8d-4b71-8dc5-fc68c742b2d3" providerId="ADAL" clId="{01C0416B-B6A4-4121-BB59-95F46E0F5A7C}" dt="2021-05-16T16:37:48.951" v="1154" actId="1076"/>
          <ac:spMkLst>
            <pc:docMk/>
            <pc:sldMk cId="2191268605" sldId="312"/>
            <ac:spMk id="20" creationId="{1A97A70F-2A51-45A7-BAC6-FDFFB1BD0471}"/>
          </ac:spMkLst>
        </pc:spChg>
        <pc:spChg chg="mod">
          <ac:chgData name="ANTONIO CACCIAPUOTI" userId="25934777-2f8d-4b71-8dc5-fc68c742b2d3" providerId="ADAL" clId="{01C0416B-B6A4-4121-BB59-95F46E0F5A7C}" dt="2021-05-16T16:43:16.592" v="1390" actId="3626"/>
          <ac:spMkLst>
            <pc:docMk/>
            <pc:sldMk cId="2191268605" sldId="312"/>
            <ac:spMk id="21" creationId="{7D356C02-4C95-43DD-BB4F-23628D9C9504}"/>
          </ac:spMkLst>
        </pc:spChg>
        <pc:spChg chg="mod ord">
          <ac:chgData name="ANTONIO CACCIAPUOTI" userId="25934777-2f8d-4b71-8dc5-fc68c742b2d3" providerId="ADAL" clId="{01C0416B-B6A4-4121-BB59-95F46E0F5A7C}" dt="2021-05-16T16:49:25.869" v="1426"/>
          <ac:spMkLst>
            <pc:docMk/>
            <pc:sldMk cId="2191268605" sldId="312"/>
            <ac:spMk id="22" creationId="{2E8866C9-76D6-4F8E-ACCA-2E94437DA8FA}"/>
          </ac:spMkLst>
        </pc:spChg>
        <pc:spChg chg="add mod">
          <ac:chgData name="ANTONIO CACCIAPUOTI" userId="25934777-2f8d-4b71-8dc5-fc68c742b2d3" providerId="ADAL" clId="{01C0416B-B6A4-4121-BB59-95F46E0F5A7C}" dt="2021-05-16T16:38:39.663" v="1194" actId="20577"/>
          <ac:spMkLst>
            <pc:docMk/>
            <pc:sldMk cId="2191268605" sldId="312"/>
            <ac:spMk id="23" creationId="{91AD897C-A4DC-4F5D-9950-8ADD1389B92B}"/>
          </ac:spMkLst>
        </pc:spChg>
        <pc:spChg chg="add del mod">
          <ac:chgData name="ANTONIO CACCIAPUOTI" userId="25934777-2f8d-4b71-8dc5-fc68c742b2d3" providerId="ADAL" clId="{01C0416B-B6A4-4121-BB59-95F46E0F5A7C}" dt="2021-05-16T16:34:28.804" v="1037" actId="478"/>
          <ac:spMkLst>
            <pc:docMk/>
            <pc:sldMk cId="2191268605" sldId="312"/>
            <ac:spMk id="24" creationId="{7F9C9109-81AE-4C07-86FA-DACD6CE53021}"/>
          </ac:spMkLst>
        </pc:spChg>
        <pc:spChg chg="add mod">
          <ac:chgData name="ANTONIO CACCIAPUOTI" userId="25934777-2f8d-4b71-8dc5-fc68c742b2d3" providerId="ADAL" clId="{01C0416B-B6A4-4121-BB59-95F46E0F5A7C}" dt="2021-05-16T16:37:59.203" v="1182" actId="1038"/>
          <ac:spMkLst>
            <pc:docMk/>
            <pc:sldMk cId="2191268605" sldId="312"/>
            <ac:spMk id="25" creationId="{AA1D62C1-CA8A-4B8B-B8DB-8AE1DB6B0B12}"/>
          </ac:spMkLst>
        </pc:spChg>
        <pc:spChg chg="add mod">
          <ac:chgData name="ANTONIO CACCIAPUOTI" userId="25934777-2f8d-4b71-8dc5-fc68c742b2d3" providerId="ADAL" clId="{01C0416B-B6A4-4121-BB59-95F46E0F5A7C}" dt="2021-05-16T16:37:59.203" v="1182" actId="1038"/>
          <ac:spMkLst>
            <pc:docMk/>
            <pc:sldMk cId="2191268605" sldId="312"/>
            <ac:spMk id="26" creationId="{5B1DEF56-C1F6-45D8-B590-73A3DAD544C9}"/>
          </ac:spMkLst>
        </pc:spChg>
        <pc:spChg chg="add del mod">
          <ac:chgData name="ANTONIO CACCIAPUOTI" userId="25934777-2f8d-4b71-8dc5-fc68c742b2d3" providerId="ADAL" clId="{01C0416B-B6A4-4121-BB59-95F46E0F5A7C}" dt="2021-05-16T16:37:59.203" v="1182" actId="1038"/>
          <ac:spMkLst>
            <pc:docMk/>
            <pc:sldMk cId="2191268605" sldId="312"/>
            <ac:spMk id="27" creationId="{CE2C3B04-3C67-44F4-BA36-CD6644F4143C}"/>
          </ac:spMkLst>
        </pc:spChg>
        <pc:spChg chg="add del mod">
          <ac:chgData name="ANTONIO CACCIAPUOTI" userId="25934777-2f8d-4b71-8dc5-fc68c742b2d3" providerId="ADAL" clId="{01C0416B-B6A4-4121-BB59-95F46E0F5A7C}" dt="2021-05-16T16:35:56.947" v="1085" actId="478"/>
          <ac:spMkLst>
            <pc:docMk/>
            <pc:sldMk cId="2191268605" sldId="312"/>
            <ac:spMk id="28" creationId="{0B65722A-F7E9-4A83-9176-F958AD1F7460}"/>
          </ac:spMkLst>
        </pc:spChg>
        <pc:spChg chg="add mod">
          <ac:chgData name="ANTONIO CACCIAPUOTI" userId="25934777-2f8d-4b71-8dc5-fc68c742b2d3" providerId="ADAL" clId="{01C0416B-B6A4-4121-BB59-95F46E0F5A7C}" dt="2021-05-16T16:37:59.203" v="1182" actId="1038"/>
          <ac:spMkLst>
            <pc:docMk/>
            <pc:sldMk cId="2191268605" sldId="312"/>
            <ac:spMk id="29" creationId="{EEB1E4EA-5A08-49AA-BADC-84BE5426A542}"/>
          </ac:spMkLst>
        </pc:spChg>
        <pc:spChg chg="add del mod">
          <ac:chgData name="ANTONIO CACCIAPUOTI" userId="25934777-2f8d-4b71-8dc5-fc68c742b2d3" providerId="ADAL" clId="{01C0416B-B6A4-4121-BB59-95F46E0F5A7C}" dt="2021-05-16T16:37:21.437" v="1145" actId="478"/>
          <ac:spMkLst>
            <pc:docMk/>
            <pc:sldMk cId="2191268605" sldId="312"/>
            <ac:spMk id="30" creationId="{47B77A47-6069-4B00-9FA6-A85F7729120D}"/>
          </ac:spMkLst>
        </pc:spChg>
        <pc:spChg chg="add del mod">
          <ac:chgData name="ANTONIO CACCIAPUOTI" userId="25934777-2f8d-4b71-8dc5-fc68c742b2d3" providerId="ADAL" clId="{01C0416B-B6A4-4121-BB59-95F46E0F5A7C}" dt="2021-05-16T16:37:23.407" v="1146" actId="478"/>
          <ac:spMkLst>
            <pc:docMk/>
            <pc:sldMk cId="2191268605" sldId="312"/>
            <ac:spMk id="31" creationId="{EDC7B6DC-85A4-411F-B8D4-B373A8EAAE94}"/>
          </ac:spMkLst>
        </pc:spChg>
        <pc:spChg chg="add mod">
          <ac:chgData name="ANTONIO CACCIAPUOTI" userId="25934777-2f8d-4b71-8dc5-fc68c742b2d3" providerId="ADAL" clId="{01C0416B-B6A4-4121-BB59-95F46E0F5A7C}" dt="2021-05-16T16:37:59.203" v="1182" actId="1038"/>
          <ac:spMkLst>
            <pc:docMk/>
            <pc:sldMk cId="2191268605" sldId="312"/>
            <ac:spMk id="32" creationId="{B943B16E-C397-4BA1-9243-638DE48ABA65}"/>
          </ac:spMkLst>
        </pc:spChg>
        <pc:spChg chg="add mod">
          <ac:chgData name="ANTONIO CACCIAPUOTI" userId="25934777-2f8d-4b71-8dc5-fc68c742b2d3" providerId="ADAL" clId="{01C0416B-B6A4-4121-BB59-95F46E0F5A7C}" dt="2021-05-16T16:38:54.091" v="1219" actId="20577"/>
          <ac:spMkLst>
            <pc:docMk/>
            <pc:sldMk cId="2191268605" sldId="312"/>
            <ac:spMk id="33" creationId="{40BD7301-D222-418B-ADC0-780B4CDFF5C5}"/>
          </ac:spMkLst>
        </pc:spChg>
        <pc:graphicFrameChg chg="modGraphic">
          <ac:chgData name="ANTONIO CACCIAPUOTI" userId="25934777-2f8d-4b71-8dc5-fc68c742b2d3" providerId="ADAL" clId="{01C0416B-B6A4-4121-BB59-95F46E0F5A7C}" dt="2021-05-16T16:53:00.050" v="1437" actId="207"/>
          <ac:graphicFrameMkLst>
            <pc:docMk/>
            <pc:sldMk cId="2191268605" sldId="312"/>
            <ac:graphicFrameMk id="2" creationId="{754AA55E-D569-4984-AD3A-654C3B95768C}"/>
          </ac:graphicFrameMkLst>
        </pc:graphicFrameChg>
        <pc:graphicFrameChg chg="del">
          <ac:chgData name="ANTONIO CACCIAPUOTI" userId="25934777-2f8d-4b71-8dc5-fc68c742b2d3" providerId="ADAL" clId="{01C0416B-B6A4-4121-BB59-95F46E0F5A7C}" dt="2021-05-16T16:33:57.348" v="1033" actId="478"/>
          <ac:graphicFrameMkLst>
            <pc:docMk/>
            <pc:sldMk cId="2191268605" sldId="312"/>
            <ac:graphicFrameMk id="6" creationId="{634FBB99-B800-4AE8-9A71-38B9A9A4332B}"/>
          </ac:graphicFrameMkLst>
        </pc:graphicFrameChg>
        <pc:graphicFrameChg chg="del">
          <ac:chgData name="ANTONIO CACCIAPUOTI" userId="25934777-2f8d-4b71-8dc5-fc68c742b2d3" providerId="ADAL" clId="{01C0416B-B6A4-4121-BB59-95F46E0F5A7C}" dt="2021-05-16T16:33:57.348" v="1033" actId="478"/>
          <ac:graphicFrameMkLst>
            <pc:docMk/>
            <pc:sldMk cId="2191268605" sldId="312"/>
            <ac:graphicFrameMk id="10" creationId="{5EB9E7B5-005C-4841-B119-57C09EE3391B}"/>
          </ac:graphicFrameMkLst>
        </pc:graphicFrameChg>
        <pc:picChg chg="del">
          <ac:chgData name="ANTONIO CACCIAPUOTI" userId="25934777-2f8d-4b71-8dc5-fc68c742b2d3" providerId="ADAL" clId="{01C0416B-B6A4-4121-BB59-95F46E0F5A7C}" dt="2021-05-16T16:33:57.348" v="1033" actId="478"/>
          <ac:picMkLst>
            <pc:docMk/>
            <pc:sldMk cId="2191268605" sldId="312"/>
            <ac:picMk id="4" creationId="{4037CAA9-F7C0-4F52-94EC-33F672803629}"/>
          </ac:picMkLst>
        </pc:picChg>
      </pc:sldChg>
      <pc:sldChg chg="addSp delSp modSp add mod">
        <pc:chgData name="ANTONIO CACCIAPUOTI" userId="25934777-2f8d-4b71-8dc5-fc68c742b2d3" providerId="ADAL" clId="{01C0416B-B6A4-4121-BB59-95F46E0F5A7C}" dt="2021-05-16T16:53:10.474" v="1439" actId="207"/>
        <pc:sldMkLst>
          <pc:docMk/>
          <pc:sldMk cId="1646375903" sldId="313"/>
        </pc:sldMkLst>
        <pc:spChg chg="del">
          <ac:chgData name="ANTONIO CACCIAPUOTI" userId="25934777-2f8d-4b71-8dc5-fc68c742b2d3" providerId="ADAL" clId="{01C0416B-B6A4-4121-BB59-95F46E0F5A7C}" dt="2021-05-16T16:53:04.935" v="1438" actId="478"/>
          <ac:spMkLst>
            <pc:docMk/>
            <pc:sldMk cId="1646375903" sldId="313"/>
            <ac:spMk id="14" creationId="{4760BE13-DEE8-4DD7-8CDF-5334CB26ECC8}"/>
          </ac:spMkLst>
        </pc:spChg>
        <pc:spChg chg="add mod">
          <ac:chgData name="ANTONIO CACCIAPUOTI" userId="25934777-2f8d-4b71-8dc5-fc68c742b2d3" providerId="ADAL" clId="{01C0416B-B6A4-4121-BB59-95F46E0F5A7C}" dt="2021-05-16T16:41:22.450" v="1318" actId="3626"/>
          <ac:spMkLst>
            <pc:docMk/>
            <pc:sldMk cId="1646375903" sldId="313"/>
            <ac:spMk id="19" creationId="{CEF510C6-12E7-47B5-A19B-7551AF4CDC9E}"/>
          </ac:spMkLst>
        </pc:spChg>
        <pc:spChg chg="mod">
          <ac:chgData name="ANTONIO CACCIAPUOTI" userId="25934777-2f8d-4b71-8dc5-fc68c742b2d3" providerId="ADAL" clId="{01C0416B-B6A4-4121-BB59-95F46E0F5A7C}" dt="2021-05-16T16:42:49.833" v="1386" actId="3626"/>
          <ac:spMkLst>
            <pc:docMk/>
            <pc:sldMk cId="1646375903" sldId="313"/>
            <ac:spMk id="21" creationId="{7D356C02-4C95-43DD-BB4F-23628D9C9504}"/>
          </ac:spMkLst>
        </pc:spChg>
        <pc:spChg chg="mod">
          <ac:chgData name="ANTONIO CACCIAPUOTI" userId="25934777-2f8d-4b71-8dc5-fc68c742b2d3" providerId="ADAL" clId="{01C0416B-B6A4-4121-BB59-95F46E0F5A7C}" dt="2021-05-16T16:40:09.031" v="1293" actId="20577"/>
          <ac:spMkLst>
            <pc:docMk/>
            <pc:sldMk cId="1646375903" sldId="313"/>
            <ac:spMk id="23" creationId="{91AD897C-A4DC-4F5D-9950-8ADD1389B92B}"/>
          </ac:spMkLst>
        </pc:spChg>
        <pc:spChg chg="add mod">
          <ac:chgData name="ANTONIO CACCIAPUOTI" userId="25934777-2f8d-4b71-8dc5-fc68c742b2d3" providerId="ADAL" clId="{01C0416B-B6A4-4121-BB59-95F46E0F5A7C}" dt="2021-05-16T16:41:35.083" v="1368" actId="20577"/>
          <ac:spMkLst>
            <pc:docMk/>
            <pc:sldMk cId="1646375903" sldId="313"/>
            <ac:spMk id="24" creationId="{73E2C4CA-A296-42D8-AAC0-83479690E670}"/>
          </ac:spMkLst>
        </pc:spChg>
        <pc:spChg chg="del">
          <ac:chgData name="ANTONIO CACCIAPUOTI" userId="25934777-2f8d-4b71-8dc5-fc68c742b2d3" providerId="ADAL" clId="{01C0416B-B6A4-4121-BB59-95F46E0F5A7C}" dt="2021-05-16T16:40:25.860" v="1297" actId="478"/>
          <ac:spMkLst>
            <pc:docMk/>
            <pc:sldMk cId="1646375903" sldId="313"/>
            <ac:spMk id="25" creationId="{AA1D62C1-CA8A-4B8B-B8DB-8AE1DB6B0B12}"/>
          </ac:spMkLst>
        </pc:spChg>
        <pc:spChg chg="del">
          <ac:chgData name="ANTONIO CACCIAPUOTI" userId="25934777-2f8d-4b71-8dc5-fc68c742b2d3" providerId="ADAL" clId="{01C0416B-B6A4-4121-BB59-95F46E0F5A7C}" dt="2021-05-16T16:39:34.350" v="1255" actId="478"/>
          <ac:spMkLst>
            <pc:docMk/>
            <pc:sldMk cId="1646375903" sldId="313"/>
            <ac:spMk id="26" creationId="{5B1DEF56-C1F6-45D8-B590-73A3DAD544C9}"/>
          </ac:spMkLst>
        </pc:spChg>
        <pc:spChg chg="del mod">
          <ac:chgData name="ANTONIO CACCIAPUOTI" userId="25934777-2f8d-4b71-8dc5-fc68c742b2d3" providerId="ADAL" clId="{01C0416B-B6A4-4121-BB59-95F46E0F5A7C}" dt="2021-05-16T16:40:25.860" v="1297" actId="478"/>
          <ac:spMkLst>
            <pc:docMk/>
            <pc:sldMk cId="1646375903" sldId="313"/>
            <ac:spMk id="27" creationId="{CE2C3B04-3C67-44F4-BA36-CD6644F4143C}"/>
          </ac:spMkLst>
        </pc:spChg>
        <pc:spChg chg="add mod">
          <ac:chgData name="ANTONIO CACCIAPUOTI" userId="25934777-2f8d-4b71-8dc5-fc68c742b2d3" providerId="ADAL" clId="{01C0416B-B6A4-4121-BB59-95F46E0F5A7C}" dt="2021-05-16T16:41:31.886" v="1366" actId="1076"/>
          <ac:spMkLst>
            <pc:docMk/>
            <pc:sldMk cId="1646375903" sldId="313"/>
            <ac:spMk id="28" creationId="{CC18C5BD-0F5A-432E-BE6F-4F174A227390}"/>
          </ac:spMkLst>
        </pc:spChg>
        <pc:spChg chg="mod">
          <ac:chgData name="ANTONIO CACCIAPUOTI" userId="25934777-2f8d-4b71-8dc5-fc68c742b2d3" providerId="ADAL" clId="{01C0416B-B6A4-4121-BB59-95F46E0F5A7C}" dt="2021-05-16T16:40:16.655" v="1295" actId="14100"/>
          <ac:spMkLst>
            <pc:docMk/>
            <pc:sldMk cId="1646375903" sldId="313"/>
            <ac:spMk id="29" creationId="{EEB1E4EA-5A08-49AA-BADC-84BE5426A542}"/>
          </ac:spMkLst>
        </pc:spChg>
        <pc:spChg chg="add mod">
          <ac:chgData name="ANTONIO CACCIAPUOTI" userId="25934777-2f8d-4b71-8dc5-fc68c742b2d3" providerId="ADAL" clId="{01C0416B-B6A4-4121-BB59-95F46E0F5A7C}" dt="2021-05-16T16:42:14.901" v="1385" actId="1076"/>
          <ac:spMkLst>
            <pc:docMk/>
            <pc:sldMk cId="1646375903" sldId="313"/>
            <ac:spMk id="30" creationId="{607321D9-9A70-4361-B6FF-442308D9B5F6}"/>
          </ac:spMkLst>
        </pc:spChg>
        <pc:spChg chg="add mod">
          <ac:chgData name="ANTONIO CACCIAPUOTI" userId="25934777-2f8d-4b71-8dc5-fc68c742b2d3" providerId="ADAL" clId="{01C0416B-B6A4-4121-BB59-95F46E0F5A7C}" dt="2021-05-16T16:43:02.347" v="1387" actId="3626"/>
          <ac:spMkLst>
            <pc:docMk/>
            <pc:sldMk cId="1646375903" sldId="313"/>
            <ac:spMk id="31" creationId="{127583FF-214F-4A75-873F-D15F72D7CF87}"/>
          </ac:spMkLst>
        </pc:spChg>
        <pc:spChg chg="del">
          <ac:chgData name="ANTONIO CACCIAPUOTI" userId="25934777-2f8d-4b71-8dc5-fc68c742b2d3" providerId="ADAL" clId="{01C0416B-B6A4-4121-BB59-95F46E0F5A7C}" dt="2021-05-16T16:39:36.988" v="1256" actId="478"/>
          <ac:spMkLst>
            <pc:docMk/>
            <pc:sldMk cId="1646375903" sldId="313"/>
            <ac:spMk id="32" creationId="{B943B16E-C397-4BA1-9243-638DE48ABA65}"/>
          </ac:spMkLst>
        </pc:spChg>
        <pc:spChg chg="del">
          <ac:chgData name="ANTONIO CACCIAPUOTI" userId="25934777-2f8d-4b71-8dc5-fc68c742b2d3" providerId="ADAL" clId="{01C0416B-B6A4-4121-BB59-95F46E0F5A7C}" dt="2021-05-16T16:39:36.988" v="1256" actId="478"/>
          <ac:spMkLst>
            <pc:docMk/>
            <pc:sldMk cId="1646375903" sldId="313"/>
            <ac:spMk id="33" creationId="{40BD7301-D222-418B-ADC0-780B4CDFF5C5}"/>
          </ac:spMkLst>
        </pc:spChg>
        <pc:spChg chg="add mod">
          <ac:chgData name="ANTONIO CACCIAPUOTI" userId="25934777-2f8d-4b71-8dc5-fc68c742b2d3" providerId="ADAL" clId="{01C0416B-B6A4-4121-BB59-95F46E0F5A7C}" dt="2021-05-16T16:49:40.144" v="1427"/>
          <ac:spMkLst>
            <pc:docMk/>
            <pc:sldMk cId="1646375903" sldId="313"/>
            <ac:spMk id="34" creationId="{35D15F10-1C37-4D99-BBA8-FE8A78AE3A77}"/>
          </ac:spMkLst>
        </pc:spChg>
        <pc:graphicFrameChg chg="modGraphic">
          <ac:chgData name="ANTONIO CACCIAPUOTI" userId="25934777-2f8d-4b71-8dc5-fc68c742b2d3" providerId="ADAL" clId="{01C0416B-B6A4-4121-BB59-95F46E0F5A7C}" dt="2021-05-16T16:53:10.474" v="1439" actId="207"/>
          <ac:graphicFrameMkLst>
            <pc:docMk/>
            <pc:sldMk cId="1646375903" sldId="313"/>
            <ac:graphicFrameMk id="2" creationId="{754AA55E-D569-4984-AD3A-654C3B95768C}"/>
          </ac:graphicFrameMkLst>
        </pc:graphicFrameChg>
      </pc:sldChg>
    </pc:docChg>
  </pc:docChgLst>
  <pc:docChgLst>
    <pc:chgData name="OLEG BILOVUS" userId="0223253b-c004-43a8-88dc-eef6a11e0c8d" providerId="ADAL" clId="{F0313AD4-205A-490D-A407-6023FF0BA519}"/>
    <pc:docChg chg="undo redo custSel addSld delSld modSld sldOrd addSection modSection modShowInfo">
      <pc:chgData name="OLEG BILOVUS" userId="0223253b-c004-43a8-88dc-eef6a11e0c8d" providerId="ADAL" clId="{F0313AD4-205A-490D-A407-6023FF0BA519}" dt="2021-05-15T08:29:02.542" v="1633"/>
      <pc:docMkLst>
        <pc:docMk/>
      </pc:docMkLst>
      <pc:sldChg chg="addSp delSp modSp new mod modAnim">
        <pc:chgData name="OLEG BILOVUS" userId="0223253b-c004-43a8-88dc-eef6a11e0c8d" providerId="ADAL" clId="{F0313AD4-205A-490D-A407-6023FF0BA519}" dt="2021-05-15T08:22:07.495" v="1520"/>
        <pc:sldMkLst>
          <pc:docMk/>
          <pc:sldMk cId="2832431539" sldId="256"/>
        </pc:sldMkLst>
        <pc:spChg chg="del mod">
          <ac:chgData name="OLEG BILOVUS" userId="0223253b-c004-43a8-88dc-eef6a11e0c8d" providerId="ADAL" clId="{F0313AD4-205A-490D-A407-6023FF0BA519}" dt="2021-05-14T10:43:21.682" v="4" actId="478"/>
          <ac:spMkLst>
            <pc:docMk/>
            <pc:sldMk cId="2832431539" sldId="256"/>
            <ac:spMk id="2" creationId="{09F8CE67-2220-4078-BD5D-D8E90433D0F6}"/>
          </ac:spMkLst>
        </pc:spChg>
        <pc:spChg chg="del">
          <ac:chgData name="OLEG BILOVUS" userId="0223253b-c004-43a8-88dc-eef6a11e0c8d" providerId="ADAL" clId="{F0313AD4-205A-490D-A407-6023FF0BA519}" dt="2021-05-14T10:43:23.190" v="5" actId="478"/>
          <ac:spMkLst>
            <pc:docMk/>
            <pc:sldMk cId="2832431539" sldId="256"/>
            <ac:spMk id="3" creationId="{F89B74DF-A7D8-4D07-8DB5-D51FCD1A1929}"/>
          </ac:spMkLst>
        </pc:spChg>
        <pc:spChg chg="add del mod">
          <ac:chgData name="OLEG BILOVUS" userId="0223253b-c004-43a8-88dc-eef6a11e0c8d" providerId="ADAL" clId="{F0313AD4-205A-490D-A407-6023FF0BA519}" dt="2021-05-15T07:42:37.901" v="815" actId="478"/>
          <ac:spMkLst>
            <pc:docMk/>
            <pc:sldMk cId="2832431539" sldId="256"/>
            <ac:spMk id="4" creationId="{1FA845C2-4F36-4A8C-A3BC-A758E85BD1BB}"/>
          </ac:spMkLst>
        </pc:spChg>
        <pc:spChg chg="add mod ord">
          <ac:chgData name="OLEG BILOVUS" userId="0223253b-c004-43a8-88dc-eef6a11e0c8d" providerId="ADAL" clId="{F0313AD4-205A-490D-A407-6023FF0BA519}" dt="2021-05-14T11:17:47.739" v="199" actId="1076"/>
          <ac:spMkLst>
            <pc:docMk/>
            <pc:sldMk cId="2832431539" sldId="256"/>
            <ac:spMk id="5" creationId="{CA01EF85-FC4A-44C9-B076-96CBD6572AD2}"/>
          </ac:spMkLst>
        </pc:spChg>
        <pc:spChg chg="add del mod">
          <ac:chgData name="OLEG BILOVUS" userId="0223253b-c004-43a8-88dc-eef6a11e0c8d" providerId="ADAL" clId="{F0313AD4-205A-490D-A407-6023FF0BA519}" dt="2021-05-14T10:47:14.228" v="43" actId="478"/>
          <ac:spMkLst>
            <pc:docMk/>
            <pc:sldMk cId="2832431539" sldId="256"/>
            <ac:spMk id="7" creationId="{04D76853-F204-46FF-88EB-024C31607AE4}"/>
          </ac:spMkLst>
        </pc:spChg>
        <pc:spChg chg="add mod">
          <ac:chgData name="OLEG BILOVUS" userId="0223253b-c004-43a8-88dc-eef6a11e0c8d" providerId="ADAL" clId="{F0313AD4-205A-490D-A407-6023FF0BA519}" dt="2021-05-15T07:43:11.372" v="825" actId="1038"/>
          <ac:spMkLst>
            <pc:docMk/>
            <pc:sldMk cId="2832431539" sldId="256"/>
            <ac:spMk id="7" creationId="{3127C41A-D9F8-4A52-BC73-D7A97933E151}"/>
          </ac:spMkLst>
        </pc:spChg>
        <pc:spChg chg="add del">
          <ac:chgData name="OLEG BILOVUS" userId="0223253b-c004-43a8-88dc-eef6a11e0c8d" providerId="ADAL" clId="{F0313AD4-205A-490D-A407-6023FF0BA519}" dt="2021-05-14T10:47:06.258" v="41" actId="478"/>
          <ac:spMkLst>
            <pc:docMk/>
            <pc:sldMk cId="2832431539" sldId="256"/>
            <ac:spMk id="8" creationId="{1DAE905D-01F8-4269-A047-EF14B69D5E3D}"/>
          </ac:spMkLst>
        </pc:spChg>
        <pc:spChg chg="add mod">
          <ac:chgData name="OLEG BILOVUS" userId="0223253b-c004-43a8-88dc-eef6a11e0c8d" providerId="ADAL" clId="{F0313AD4-205A-490D-A407-6023FF0BA519}" dt="2021-05-15T08:22:07.495" v="1520"/>
          <ac:spMkLst>
            <pc:docMk/>
            <pc:sldMk cId="2832431539" sldId="256"/>
            <ac:spMk id="8" creationId="{9329B46A-8873-4510-9722-CF3C23E02A54}"/>
          </ac:spMkLst>
        </pc:spChg>
        <pc:spChg chg="add del mod">
          <ac:chgData name="OLEG BILOVUS" userId="0223253b-c004-43a8-88dc-eef6a11e0c8d" providerId="ADAL" clId="{F0313AD4-205A-490D-A407-6023FF0BA519}" dt="2021-05-15T07:18:46.416" v="572" actId="478"/>
          <ac:spMkLst>
            <pc:docMk/>
            <pc:sldMk cId="2832431539" sldId="256"/>
            <ac:spMk id="9" creationId="{0967B685-0D57-45AA-9C02-4163A4FBDFE4}"/>
          </ac:spMkLst>
        </pc:spChg>
        <pc:spChg chg="add del mod">
          <ac:chgData name="OLEG BILOVUS" userId="0223253b-c004-43a8-88dc-eef6a11e0c8d" providerId="ADAL" clId="{F0313AD4-205A-490D-A407-6023FF0BA519}" dt="2021-05-14T10:47:28.780" v="51" actId="478"/>
          <ac:spMkLst>
            <pc:docMk/>
            <pc:sldMk cId="2832431539" sldId="256"/>
            <ac:spMk id="9" creationId="{79DCF09E-34D9-4733-9546-6184EB83215D}"/>
          </ac:spMkLst>
        </pc:spChg>
        <pc:spChg chg="add del mod ord">
          <ac:chgData name="OLEG BILOVUS" userId="0223253b-c004-43a8-88dc-eef6a11e0c8d" providerId="ADAL" clId="{F0313AD4-205A-490D-A407-6023FF0BA519}" dt="2021-05-15T07:23:50.968" v="629" actId="478"/>
          <ac:spMkLst>
            <pc:docMk/>
            <pc:sldMk cId="2832431539" sldId="256"/>
            <ac:spMk id="10" creationId="{440375EE-4716-4198-B24E-E3E09F726C26}"/>
          </ac:spMkLst>
        </pc:spChg>
        <pc:spChg chg="add mod">
          <ac:chgData name="OLEG BILOVUS" userId="0223253b-c004-43a8-88dc-eef6a11e0c8d" providerId="ADAL" clId="{F0313AD4-205A-490D-A407-6023FF0BA519}" dt="2021-05-15T07:43:23.762" v="833" actId="1038"/>
          <ac:spMkLst>
            <pc:docMk/>
            <pc:sldMk cId="2832431539" sldId="256"/>
            <ac:spMk id="11" creationId="{2EF6BFD8-F853-4722-B84E-F37B914BDDB2}"/>
          </ac:spMkLst>
        </pc:spChg>
        <pc:spChg chg="add mod ord">
          <ac:chgData name="OLEG BILOVUS" userId="0223253b-c004-43a8-88dc-eef6a11e0c8d" providerId="ADAL" clId="{F0313AD4-205A-490D-A407-6023FF0BA519}" dt="2021-05-15T07:43:31.413" v="841" actId="1035"/>
          <ac:spMkLst>
            <pc:docMk/>
            <pc:sldMk cId="2832431539" sldId="256"/>
            <ac:spMk id="16" creationId="{64174521-4C91-413A-BC8E-876FB7616CCF}"/>
          </ac:spMkLst>
        </pc:spChg>
        <pc:spChg chg="add mod">
          <ac:chgData name="OLEG BILOVUS" userId="0223253b-c004-43a8-88dc-eef6a11e0c8d" providerId="ADAL" clId="{F0313AD4-205A-490D-A407-6023FF0BA519}" dt="2021-05-15T07:46:41.519" v="911"/>
          <ac:spMkLst>
            <pc:docMk/>
            <pc:sldMk cId="2832431539" sldId="256"/>
            <ac:spMk id="17" creationId="{7C0DE682-EF2B-41B1-8674-1EC7A761B5F9}"/>
          </ac:spMkLst>
        </pc:spChg>
        <pc:picChg chg="add del mod">
          <ac:chgData name="OLEG BILOVUS" userId="0223253b-c004-43a8-88dc-eef6a11e0c8d" providerId="ADAL" clId="{F0313AD4-205A-490D-A407-6023FF0BA519}" dt="2021-05-15T07:19:16.370" v="581" actId="478"/>
          <ac:picMkLst>
            <pc:docMk/>
            <pc:sldMk cId="2832431539" sldId="256"/>
            <ac:picMk id="3" creationId="{6EA06FD0-522B-4451-AD1D-CD69A5F6E336}"/>
          </ac:picMkLst>
        </pc:picChg>
        <pc:picChg chg="add mod">
          <ac:chgData name="OLEG BILOVUS" userId="0223253b-c004-43a8-88dc-eef6a11e0c8d" providerId="ADAL" clId="{F0313AD4-205A-490D-A407-6023FF0BA519}" dt="2021-05-15T07:43:04.871" v="818" actId="1076"/>
          <ac:picMkLst>
            <pc:docMk/>
            <pc:sldMk cId="2832431539" sldId="256"/>
            <ac:picMk id="12" creationId="{F3E8E47E-EE0A-48D2-8E2D-78752E075FE7}"/>
          </ac:picMkLst>
        </pc:picChg>
        <pc:picChg chg="add del mod">
          <ac:chgData name="OLEG BILOVUS" userId="0223253b-c004-43a8-88dc-eef6a11e0c8d" providerId="ADAL" clId="{F0313AD4-205A-490D-A407-6023FF0BA519}" dt="2021-05-15T07:19:23.202" v="586"/>
          <ac:picMkLst>
            <pc:docMk/>
            <pc:sldMk cId="2832431539" sldId="256"/>
            <ac:picMk id="14" creationId="{F8028B06-0C70-4675-A4AC-F90FE03A63B2}"/>
          </ac:picMkLst>
        </pc:picChg>
        <pc:picChg chg="add mod">
          <ac:chgData name="OLEG BILOVUS" userId="0223253b-c004-43a8-88dc-eef6a11e0c8d" providerId="ADAL" clId="{F0313AD4-205A-490D-A407-6023FF0BA519}" dt="2021-05-15T07:19:56.659" v="594" actId="14100"/>
          <ac:picMkLst>
            <pc:docMk/>
            <pc:sldMk cId="2832431539" sldId="256"/>
            <ac:picMk id="15" creationId="{9C311B43-2A4C-4ED4-8066-411654BA2671}"/>
          </ac:picMkLst>
        </pc:picChg>
        <pc:cxnChg chg="add del mod">
          <ac:chgData name="OLEG BILOVUS" userId="0223253b-c004-43a8-88dc-eef6a11e0c8d" providerId="ADAL" clId="{F0313AD4-205A-490D-A407-6023FF0BA519}" dt="2021-05-15T07:21:19.125" v="596" actId="478"/>
          <ac:cxnSpMkLst>
            <pc:docMk/>
            <pc:sldMk cId="2832431539" sldId="256"/>
            <ac:cxnSpMk id="6" creationId="{ED97DEC0-A5F5-4019-9E63-BE4B72A66C6A}"/>
          </ac:cxnSpMkLst>
        </pc:cxnChg>
      </pc:sldChg>
      <pc:sldChg chg="addSp delSp modSp add del mod">
        <pc:chgData name="OLEG BILOVUS" userId="0223253b-c004-43a8-88dc-eef6a11e0c8d" providerId="ADAL" clId="{F0313AD4-205A-490D-A407-6023FF0BA519}" dt="2021-05-15T07:39:45.558" v="807" actId="47"/>
        <pc:sldMkLst>
          <pc:docMk/>
          <pc:sldMk cId="39074403" sldId="257"/>
        </pc:sldMkLst>
        <pc:spChg chg="add mod">
          <ac:chgData name="OLEG BILOVUS" userId="0223253b-c004-43a8-88dc-eef6a11e0c8d" providerId="ADAL" clId="{F0313AD4-205A-490D-A407-6023FF0BA519}" dt="2021-05-14T11:23:07.539" v="256" actId="1076"/>
          <ac:spMkLst>
            <pc:docMk/>
            <pc:sldMk cId="39074403" sldId="257"/>
            <ac:spMk id="2" creationId="{CF41684B-8B15-4EBC-BEAE-247B52C87010}"/>
          </ac:spMkLst>
        </pc:spChg>
        <pc:spChg chg="del mod">
          <ac:chgData name="OLEG BILOVUS" userId="0223253b-c004-43a8-88dc-eef6a11e0c8d" providerId="ADAL" clId="{F0313AD4-205A-490D-A407-6023FF0BA519}" dt="2021-05-14T11:20:15.566" v="215" actId="478"/>
          <ac:spMkLst>
            <pc:docMk/>
            <pc:sldMk cId="39074403" sldId="257"/>
            <ac:spMk id="5" creationId="{CA01EF85-FC4A-44C9-B076-96CBD6572AD2}"/>
          </ac:spMkLst>
        </pc:spChg>
        <pc:spChg chg="mod">
          <ac:chgData name="OLEG BILOVUS" userId="0223253b-c004-43a8-88dc-eef6a11e0c8d" providerId="ADAL" clId="{F0313AD4-205A-490D-A407-6023FF0BA519}" dt="2021-05-14T11:27:19.467" v="322"/>
          <ac:spMkLst>
            <pc:docMk/>
            <pc:sldMk cId="39074403" sldId="257"/>
            <ac:spMk id="7" creationId="{3127C41A-D9F8-4A52-BC73-D7A97933E151}"/>
          </ac:spMkLst>
        </pc:spChg>
        <pc:spChg chg="add del mod">
          <ac:chgData name="OLEG BILOVUS" userId="0223253b-c004-43a8-88dc-eef6a11e0c8d" providerId="ADAL" clId="{F0313AD4-205A-490D-A407-6023FF0BA519}" dt="2021-05-14T11:49:21.094" v="456" actId="478"/>
          <ac:spMkLst>
            <pc:docMk/>
            <pc:sldMk cId="39074403" sldId="257"/>
            <ac:spMk id="8" creationId="{9329B46A-8873-4510-9722-CF3C23E02A54}"/>
          </ac:spMkLst>
        </pc:spChg>
        <pc:spChg chg="add mod">
          <ac:chgData name="OLEG BILOVUS" userId="0223253b-c004-43a8-88dc-eef6a11e0c8d" providerId="ADAL" clId="{F0313AD4-205A-490D-A407-6023FF0BA519}" dt="2021-05-14T11:26:09.983" v="319" actId="1036"/>
          <ac:spMkLst>
            <pc:docMk/>
            <pc:sldMk cId="39074403" sldId="257"/>
            <ac:spMk id="9" creationId="{2EF7A690-CD99-4F7B-9FF2-BECBB9AEB10F}"/>
          </ac:spMkLst>
        </pc:spChg>
        <pc:spChg chg="del">
          <ac:chgData name="OLEG BILOVUS" userId="0223253b-c004-43a8-88dc-eef6a11e0c8d" providerId="ADAL" clId="{F0313AD4-205A-490D-A407-6023FF0BA519}" dt="2021-05-14T11:46:57.459" v="440" actId="478"/>
          <ac:spMkLst>
            <pc:docMk/>
            <pc:sldMk cId="39074403" sldId="257"/>
            <ac:spMk id="10" creationId="{440375EE-4716-4198-B24E-E3E09F726C26}"/>
          </ac:spMkLst>
        </pc:spChg>
        <pc:spChg chg="mod ord">
          <ac:chgData name="OLEG BILOVUS" userId="0223253b-c004-43a8-88dc-eef6a11e0c8d" providerId="ADAL" clId="{F0313AD4-205A-490D-A407-6023FF0BA519}" dt="2021-05-14T11:28:58.054" v="328" actId="166"/>
          <ac:spMkLst>
            <pc:docMk/>
            <pc:sldMk cId="39074403" sldId="257"/>
            <ac:spMk id="11" creationId="{2EF6BFD8-F853-4722-B84E-F37B914BDDB2}"/>
          </ac:spMkLst>
        </pc:spChg>
        <pc:spChg chg="add mod">
          <ac:chgData name="OLEG BILOVUS" userId="0223253b-c004-43a8-88dc-eef6a11e0c8d" providerId="ADAL" clId="{F0313AD4-205A-490D-A407-6023FF0BA519}" dt="2021-05-14T11:26:14.998" v="320" actId="14100"/>
          <ac:spMkLst>
            <pc:docMk/>
            <pc:sldMk cId="39074403" sldId="257"/>
            <ac:spMk id="12" creationId="{0D473AB3-2290-41F0-A6AD-7BFF52680117}"/>
          </ac:spMkLst>
        </pc:spChg>
        <pc:spChg chg="add del mod">
          <ac:chgData name="OLEG BILOVUS" userId="0223253b-c004-43a8-88dc-eef6a11e0c8d" providerId="ADAL" clId="{F0313AD4-205A-490D-A407-6023FF0BA519}" dt="2021-05-14T11:24:16.290" v="259"/>
          <ac:spMkLst>
            <pc:docMk/>
            <pc:sldMk cId="39074403" sldId="257"/>
            <ac:spMk id="13" creationId="{5951E8AA-E212-4D14-8964-15A0518CB981}"/>
          </ac:spMkLst>
        </pc:spChg>
        <pc:spChg chg="add mod">
          <ac:chgData name="OLEG BILOVUS" userId="0223253b-c004-43a8-88dc-eef6a11e0c8d" providerId="ADAL" clId="{F0313AD4-205A-490D-A407-6023FF0BA519}" dt="2021-05-14T11:26:09.983" v="319" actId="1036"/>
          <ac:spMkLst>
            <pc:docMk/>
            <pc:sldMk cId="39074403" sldId="257"/>
            <ac:spMk id="14" creationId="{CCCBF1E7-E284-40AF-92C9-9940DC2070A7}"/>
          </ac:spMkLst>
        </pc:spChg>
        <pc:spChg chg="add mod">
          <ac:chgData name="OLEG BILOVUS" userId="0223253b-c004-43a8-88dc-eef6a11e0c8d" providerId="ADAL" clId="{F0313AD4-205A-490D-A407-6023FF0BA519}" dt="2021-05-14T11:37:26.255" v="356" actId="20577"/>
          <ac:spMkLst>
            <pc:docMk/>
            <pc:sldMk cId="39074403" sldId="257"/>
            <ac:spMk id="15" creationId="{8DED4EEA-035F-4EDB-9D95-C94B6DDD73BC}"/>
          </ac:spMkLst>
        </pc:spChg>
        <pc:spChg chg="add mod">
          <ac:chgData name="OLEG BILOVUS" userId="0223253b-c004-43a8-88dc-eef6a11e0c8d" providerId="ADAL" clId="{F0313AD4-205A-490D-A407-6023FF0BA519}" dt="2021-05-14T11:28:51.489" v="327" actId="14100"/>
          <ac:spMkLst>
            <pc:docMk/>
            <pc:sldMk cId="39074403" sldId="257"/>
            <ac:spMk id="16" creationId="{BD8BC755-DAA0-4057-8F33-6F39D0BE08D2}"/>
          </ac:spMkLst>
        </pc:spChg>
        <pc:spChg chg="add mod">
          <ac:chgData name="OLEG BILOVUS" userId="0223253b-c004-43a8-88dc-eef6a11e0c8d" providerId="ADAL" clId="{F0313AD4-205A-490D-A407-6023FF0BA519}" dt="2021-05-14T11:36:30.480" v="343" actId="207"/>
          <ac:spMkLst>
            <pc:docMk/>
            <pc:sldMk cId="39074403" sldId="257"/>
            <ac:spMk id="17" creationId="{052DD9C9-69CA-4F04-B974-0160DD11289C}"/>
          </ac:spMkLst>
        </pc:spChg>
        <pc:spChg chg="add mod">
          <ac:chgData name="OLEG BILOVUS" userId="0223253b-c004-43a8-88dc-eef6a11e0c8d" providerId="ADAL" clId="{F0313AD4-205A-490D-A407-6023FF0BA519}" dt="2021-05-14T11:36:49.949" v="345" actId="1076"/>
          <ac:spMkLst>
            <pc:docMk/>
            <pc:sldMk cId="39074403" sldId="257"/>
            <ac:spMk id="18" creationId="{AD7FA4DC-EAD2-4C94-B2A4-258AD6F56A45}"/>
          </ac:spMkLst>
        </pc:spChg>
        <pc:spChg chg="add mod">
          <ac:chgData name="OLEG BILOVUS" userId="0223253b-c004-43a8-88dc-eef6a11e0c8d" providerId="ADAL" clId="{F0313AD4-205A-490D-A407-6023FF0BA519}" dt="2021-05-14T11:39:52.590" v="369"/>
          <ac:spMkLst>
            <pc:docMk/>
            <pc:sldMk cId="39074403" sldId="257"/>
            <ac:spMk id="19" creationId="{70518B03-9085-4049-AB58-10895002EBF4}"/>
          </ac:spMkLst>
        </pc:spChg>
        <pc:spChg chg="add mod">
          <ac:chgData name="OLEG BILOVUS" userId="0223253b-c004-43a8-88dc-eef6a11e0c8d" providerId="ADAL" clId="{F0313AD4-205A-490D-A407-6023FF0BA519}" dt="2021-05-14T11:46:57.694" v="441"/>
          <ac:spMkLst>
            <pc:docMk/>
            <pc:sldMk cId="39074403" sldId="257"/>
            <ac:spMk id="20" creationId="{A500AA65-5403-4C2F-8384-A768F1007484}"/>
          </ac:spMkLst>
        </pc:spChg>
        <pc:spChg chg="add del mod">
          <ac:chgData name="OLEG BILOVUS" userId="0223253b-c004-43a8-88dc-eef6a11e0c8d" providerId="ADAL" clId="{F0313AD4-205A-490D-A407-6023FF0BA519}" dt="2021-05-15T07:36:58.690" v="658" actId="478"/>
          <ac:spMkLst>
            <pc:docMk/>
            <pc:sldMk cId="39074403" sldId="257"/>
            <ac:spMk id="21" creationId="{55A1CBB9-1D48-47D6-899A-7D8034EEE53D}"/>
          </ac:spMkLst>
        </pc:spChg>
        <pc:spChg chg="add mod">
          <ac:chgData name="OLEG BILOVUS" userId="0223253b-c004-43a8-88dc-eef6a11e0c8d" providerId="ADAL" clId="{F0313AD4-205A-490D-A407-6023FF0BA519}" dt="2021-05-15T07:37:05.070" v="697" actId="1035"/>
          <ac:spMkLst>
            <pc:docMk/>
            <pc:sldMk cId="39074403" sldId="257"/>
            <ac:spMk id="22" creationId="{1472981C-D783-43CA-AAA0-113B844E8C1D}"/>
          </ac:spMkLst>
        </pc:spChg>
        <pc:picChg chg="del">
          <ac:chgData name="OLEG BILOVUS" userId="0223253b-c004-43a8-88dc-eef6a11e0c8d" providerId="ADAL" clId="{F0313AD4-205A-490D-A407-6023FF0BA519}" dt="2021-05-14T11:20:16.821" v="216" actId="478"/>
          <ac:picMkLst>
            <pc:docMk/>
            <pc:sldMk cId="39074403" sldId="257"/>
            <ac:picMk id="3" creationId="{6EA06FD0-522B-4451-AD1D-CD69A5F6E336}"/>
          </ac:picMkLst>
        </pc:picChg>
      </pc:sldChg>
      <pc:sldChg chg="new del ord">
        <pc:chgData name="OLEG BILOVUS" userId="0223253b-c004-43a8-88dc-eef6a11e0c8d" providerId="ADAL" clId="{F0313AD4-205A-490D-A407-6023FF0BA519}" dt="2021-05-14T11:38:03.602" v="363" actId="47"/>
        <pc:sldMkLst>
          <pc:docMk/>
          <pc:sldMk cId="2470686802" sldId="258"/>
        </pc:sldMkLst>
      </pc:sldChg>
      <pc:sldChg chg="addSp delSp modSp add mod delAnim">
        <pc:chgData name="OLEG BILOVUS" userId="0223253b-c004-43a8-88dc-eef6a11e0c8d" providerId="ADAL" clId="{F0313AD4-205A-490D-A407-6023FF0BA519}" dt="2021-05-15T08:22:13.262" v="1521"/>
        <pc:sldMkLst>
          <pc:docMk/>
          <pc:sldMk cId="4265046014" sldId="258"/>
        </pc:sldMkLst>
        <pc:spChg chg="del">
          <ac:chgData name="OLEG BILOVUS" userId="0223253b-c004-43a8-88dc-eef6a11e0c8d" providerId="ADAL" clId="{F0313AD4-205A-490D-A407-6023FF0BA519}" dt="2021-05-15T07:43:53.605" v="844" actId="478"/>
          <ac:spMkLst>
            <pc:docMk/>
            <pc:sldMk cId="4265046014" sldId="258"/>
            <ac:spMk id="4" creationId="{1FA845C2-4F36-4A8C-A3BC-A758E85BD1BB}"/>
          </ac:spMkLst>
        </pc:spChg>
        <pc:spChg chg="del">
          <ac:chgData name="OLEG BILOVUS" userId="0223253b-c004-43a8-88dc-eef6a11e0c8d" providerId="ADAL" clId="{F0313AD4-205A-490D-A407-6023FF0BA519}" dt="2021-05-15T07:37:19.071" v="700" actId="478"/>
          <ac:spMkLst>
            <pc:docMk/>
            <pc:sldMk cId="4265046014" sldId="258"/>
            <ac:spMk id="5" creationId="{CA01EF85-FC4A-44C9-B076-96CBD6572AD2}"/>
          </ac:spMkLst>
        </pc:spChg>
        <pc:spChg chg="del mod">
          <ac:chgData name="OLEG BILOVUS" userId="0223253b-c004-43a8-88dc-eef6a11e0c8d" providerId="ADAL" clId="{F0313AD4-205A-490D-A407-6023FF0BA519}" dt="2021-05-15T07:43:55.326" v="845" actId="478"/>
          <ac:spMkLst>
            <pc:docMk/>
            <pc:sldMk cId="4265046014" sldId="258"/>
            <ac:spMk id="7" creationId="{3127C41A-D9F8-4A52-BC73-D7A97933E151}"/>
          </ac:spMkLst>
        </pc:spChg>
        <pc:spChg chg="mod">
          <ac:chgData name="OLEG BILOVUS" userId="0223253b-c004-43a8-88dc-eef6a11e0c8d" providerId="ADAL" clId="{F0313AD4-205A-490D-A407-6023FF0BA519}" dt="2021-05-15T08:22:13.262" v="1521"/>
          <ac:spMkLst>
            <pc:docMk/>
            <pc:sldMk cId="4265046014" sldId="258"/>
            <ac:spMk id="8" creationId="{9329B46A-8873-4510-9722-CF3C23E02A54}"/>
          </ac:spMkLst>
        </pc:spChg>
        <pc:spChg chg="del ord">
          <ac:chgData name="OLEG BILOVUS" userId="0223253b-c004-43a8-88dc-eef6a11e0c8d" providerId="ADAL" clId="{F0313AD4-205A-490D-A407-6023FF0BA519}" dt="2021-05-15T07:43:56.245" v="846" actId="478"/>
          <ac:spMkLst>
            <pc:docMk/>
            <pc:sldMk cId="4265046014" sldId="258"/>
            <ac:spMk id="11" creationId="{2EF6BFD8-F853-4722-B84E-F37B914BDDB2}"/>
          </ac:spMkLst>
        </pc:spChg>
        <pc:spChg chg="add del mod">
          <ac:chgData name="OLEG BILOVUS" userId="0223253b-c004-43a8-88dc-eef6a11e0c8d" providerId="ADAL" clId="{F0313AD4-205A-490D-A407-6023FF0BA519}" dt="2021-05-15T07:37:44.062" v="788"/>
          <ac:spMkLst>
            <pc:docMk/>
            <pc:sldMk cId="4265046014" sldId="258"/>
            <ac:spMk id="13" creationId="{3E1702A8-9D97-470E-A16E-1E7EAC2490F7}"/>
          </ac:spMkLst>
        </pc:spChg>
        <pc:spChg chg="add mod">
          <ac:chgData name="OLEG BILOVUS" userId="0223253b-c004-43a8-88dc-eef6a11e0c8d" providerId="ADAL" clId="{F0313AD4-205A-490D-A407-6023FF0BA519}" dt="2021-05-15T07:44:18.105" v="891" actId="14100"/>
          <ac:spMkLst>
            <pc:docMk/>
            <pc:sldMk cId="4265046014" sldId="258"/>
            <ac:spMk id="14" creationId="{4286C0EE-F27E-4CC3-8C8F-7FC45B9C43F5}"/>
          </ac:spMkLst>
        </pc:spChg>
        <pc:spChg chg="del">
          <ac:chgData name="OLEG BILOVUS" userId="0223253b-c004-43a8-88dc-eef6a11e0c8d" providerId="ADAL" clId="{F0313AD4-205A-490D-A407-6023FF0BA519}" dt="2021-05-15T07:43:52.606" v="843" actId="478"/>
          <ac:spMkLst>
            <pc:docMk/>
            <pc:sldMk cId="4265046014" sldId="258"/>
            <ac:spMk id="16" creationId="{64174521-4C91-413A-BC8E-876FB7616CCF}"/>
          </ac:spMkLst>
        </pc:spChg>
        <pc:spChg chg="add mod">
          <ac:chgData name="OLEG BILOVUS" userId="0223253b-c004-43a8-88dc-eef6a11e0c8d" providerId="ADAL" clId="{F0313AD4-205A-490D-A407-6023FF0BA519}" dt="2021-05-15T07:37:53.940" v="789"/>
          <ac:spMkLst>
            <pc:docMk/>
            <pc:sldMk cId="4265046014" sldId="258"/>
            <ac:spMk id="18" creationId="{F9179EC6-A64B-420C-95BD-C5A468DCDBED}"/>
          </ac:spMkLst>
        </pc:spChg>
        <pc:spChg chg="add mod">
          <ac:chgData name="OLEG BILOVUS" userId="0223253b-c004-43a8-88dc-eef6a11e0c8d" providerId="ADAL" clId="{F0313AD4-205A-490D-A407-6023FF0BA519}" dt="2021-05-15T07:37:53.940" v="789"/>
          <ac:spMkLst>
            <pc:docMk/>
            <pc:sldMk cId="4265046014" sldId="258"/>
            <ac:spMk id="19" creationId="{376422A5-66A7-4AD6-B340-61F4D208A89C}"/>
          </ac:spMkLst>
        </pc:spChg>
        <pc:spChg chg="add mod">
          <ac:chgData name="OLEG BILOVUS" userId="0223253b-c004-43a8-88dc-eef6a11e0c8d" providerId="ADAL" clId="{F0313AD4-205A-490D-A407-6023FF0BA519}" dt="2021-05-15T07:39:03.480" v="805" actId="1036"/>
          <ac:spMkLst>
            <pc:docMk/>
            <pc:sldMk cId="4265046014" sldId="258"/>
            <ac:spMk id="20" creationId="{69F021C3-E8FE-48DB-809B-B0BFB79CF395}"/>
          </ac:spMkLst>
        </pc:spChg>
        <pc:spChg chg="add mod">
          <ac:chgData name="OLEG BILOVUS" userId="0223253b-c004-43a8-88dc-eef6a11e0c8d" providerId="ADAL" clId="{F0313AD4-205A-490D-A407-6023FF0BA519}" dt="2021-05-15T07:39:19.503" v="806" actId="207"/>
          <ac:spMkLst>
            <pc:docMk/>
            <pc:sldMk cId="4265046014" sldId="258"/>
            <ac:spMk id="21" creationId="{478FC45F-1205-40D3-9A5A-04DDA595A454}"/>
          </ac:spMkLst>
        </pc:spChg>
        <pc:spChg chg="add mod">
          <ac:chgData name="OLEG BILOVUS" userId="0223253b-c004-43a8-88dc-eef6a11e0c8d" providerId="ADAL" clId="{F0313AD4-205A-490D-A407-6023FF0BA519}" dt="2021-05-15T07:39:03.480" v="805" actId="1036"/>
          <ac:spMkLst>
            <pc:docMk/>
            <pc:sldMk cId="4265046014" sldId="258"/>
            <ac:spMk id="22" creationId="{7D3AB1DA-2760-4E40-B172-ED82BF338E5E}"/>
          </ac:spMkLst>
        </pc:spChg>
        <pc:spChg chg="add mod">
          <ac:chgData name="OLEG BILOVUS" userId="0223253b-c004-43a8-88dc-eef6a11e0c8d" providerId="ADAL" clId="{F0313AD4-205A-490D-A407-6023FF0BA519}" dt="2021-05-15T07:39:03.480" v="805" actId="1036"/>
          <ac:spMkLst>
            <pc:docMk/>
            <pc:sldMk cId="4265046014" sldId="258"/>
            <ac:spMk id="23" creationId="{DF75AE57-C42C-4E83-861D-91C583E5C04D}"/>
          </ac:spMkLst>
        </pc:spChg>
        <pc:spChg chg="add mod">
          <ac:chgData name="OLEG BILOVUS" userId="0223253b-c004-43a8-88dc-eef6a11e0c8d" providerId="ADAL" clId="{F0313AD4-205A-490D-A407-6023FF0BA519}" dt="2021-05-15T07:39:03.480" v="805" actId="1036"/>
          <ac:spMkLst>
            <pc:docMk/>
            <pc:sldMk cId="4265046014" sldId="258"/>
            <ac:spMk id="24" creationId="{69BA5BC8-2143-4F74-AD79-6E74F0E10A47}"/>
          </ac:spMkLst>
        </pc:spChg>
        <pc:spChg chg="add mod">
          <ac:chgData name="OLEG BILOVUS" userId="0223253b-c004-43a8-88dc-eef6a11e0c8d" providerId="ADAL" clId="{F0313AD4-205A-490D-A407-6023FF0BA519}" dt="2021-05-15T07:44:08.836" v="879" actId="1035"/>
          <ac:spMkLst>
            <pc:docMk/>
            <pc:sldMk cId="4265046014" sldId="258"/>
            <ac:spMk id="25" creationId="{46960453-F700-41D2-AD94-E8170AB490FE}"/>
          </ac:spMkLst>
        </pc:spChg>
        <pc:spChg chg="add mod">
          <ac:chgData name="OLEG BILOVUS" userId="0223253b-c004-43a8-88dc-eef6a11e0c8d" providerId="ADAL" clId="{F0313AD4-205A-490D-A407-6023FF0BA519}" dt="2021-05-15T07:44:42.406" v="892"/>
          <ac:spMkLst>
            <pc:docMk/>
            <pc:sldMk cId="4265046014" sldId="258"/>
            <ac:spMk id="26" creationId="{6F21436B-113B-4973-8514-53E79DA96CCF}"/>
          </ac:spMkLst>
        </pc:spChg>
        <pc:spChg chg="add mod">
          <ac:chgData name="OLEG BILOVUS" userId="0223253b-c004-43a8-88dc-eef6a11e0c8d" providerId="ADAL" clId="{F0313AD4-205A-490D-A407-6023FF0BA519}" dt="2021-05-15T07:44:08.836" v="879" actId="1035"/>
          <ac:spMkLst>
            <pc:docMk/>
            <pc:sldMk cId="4265046014" sldId="258"/>
            <ac:spMk id="27" creationId="{616F3756-A20F-4DA6-BBE7-70BA8906E50D}"/>
          </ac:spMkLst>
        </pc:spChg>
        <pc:spChg chg="add mod">
          <ac:chgData name="OLEG BILOVUS" userId="0223253b-c004-43a8-88dc-eef6a11e0c8d" providerId="ADAL" clId="{F0313AD4-205A-490D-A407-6023FF0BA519}" dt="2021-05-15T07:46:47.413" v="912"/>
          <ac:spMkLst>
            <pc:docMk/>
            <pc:sldMk cId="4265046014" sldId="258"/>
            <ac:spMk id="29" creationId="{215FB128-413B-4359-8CEA-A73DC9BBE185}"/>
          </ac:spMkLst>
        </pc:spChg>
        <pc:picChg chg="del mod">
          <ac:chgData name="OLEG BILOVUS" userId="0223253b-c004-43a8-88dc-eef6a11e0c8d" providerId="ADAL" clId="{F0313AD4-205A-490D-A407-6023FF0BA519}" dt="2021-05-15T07:43:51.908" v="842" actId="478"/>
          <ac:picMkLst>
            <pc:docMk/>
            <pc:sldMk cId="4265046014" sldId="258"/>
            <ac:picMk id="12" creationId="{F3E8E47E-EE0A-48D2-8E2D-78752E075FE7}"/>
          </ac:picMkLst>
        </pc:picChg>
        <pc:picChg chg="del">
          <ac:chgData name="OLEG BILOVUS" userId="0223253b-c004-43a8-88dc-eef6a11e0c8d" providerId="ADAL" clId="{F0313AD4-205A-490D-A407-6023FF0BA519}" dt="2021-05-15T07:37:15.447" v="699" actId="478"/>
          <ac:picMkLst>
            <pc:docMk/>
            <pc:sldMk cId="4265046014" sldId="258"/>
            <ac:picMk id="15" creationId="{9C311B43-2A4C-4ED4-8066-411654BA2671}"/>
          </ac:picMkLst>
        </pc:picChg>
        <pc:picChg chg="add mod">
          <ac:chgData name="OLEG BILOVUS" userId="0223253b-c004-43a8-88dc-eef6a11e0c8d" providerId="ADAL" clId="{F0313AD4-205A-490D-A407-6023FF0BA519}" dt="2021-05-15T07:44:08.836" v="879" actId="1035"/>
          <ac:picMkLst>
            <pc:docMk/>
            <pc:sldMk cId="4265046014" sldId="258"/>
            <ac:picMk id="28" creationId="{324A6687-E560-466A-9F55-392C17073F64}"/>
          </ac:picMkLst>
        </pc:picChg>
      </pc:sldChg>
      <pc:sldChg chg="delSp modSp add mod ord delAnim">
        <pc:chgData name="OLEG BILOVUS" userId="0223253b-c004-43a8-88dc-eef6a11e0c8d" providerId="ADAL" clId="{F0313AD4-205A-490D-A407-6023FF0BA519}" dt="2021-05-15T08:10:32.767" v="1446"/>
        <pc:sldMkLst>
          <pc:docMk/>
          <pc:sldMk cId="760050668" sldId="259"/>
        </pc:sldMkLst>
        <pc:spChg chg="del">
          <ac:chgData name="OLEG BILOVUS" userId="0223253b-c004-43a8-88dc-eef6a11e0c8d" providerId="ADAL" clId="{F0313AD4-205A-490D-A407-6023FF0BA519}" dt="2021-05-15T07:45:06.528" v="900" actId="478"/>
          <ac:spMkLst>
            <pc:docMk/>
            <pc:sldMk cId="760050668" sldId="259"/>
            <ac:spMk id="5" creationId="{CA01EF85-FC4A-44C9-B076-96CBD6572AD2}"/>
          </ac:spMkLst>
        </pc:spChg>
        <pc:spChg chg="del">
          <ac:chgData name="OLEG BILOVUS" userId="0223253b-c004-43a8-88dc-eef6a11e0c8d" providerId="ADAL" clId="{F0313AD4-205A-490D-A407-6023FF0BA519}" dt="2021-05-15T07:45:15.506" v="901" actId="478"/>
          <ac:spMkLst>
            <pc:docMk/>
            <pc:sldMk cId="760050668" sldId="259"/>
            <ac:spMk id="8" creationId="{9329B46A-8873-4510-9722-CF3C23E02A54}"/>
          </ac:spMkLst>
        </pc:spChg>
        <pc:spChg chg="mod">
          <ac:chgData name="OLEG BILOVUS" userId="0223253b-c004-43a8-88dc-eef6a11e0c8d" providerId="ADAL" clId="{F0313AD4-205A-490D-A407-6023FF0BA519}" dt="2021-05-15T07:46:00.719" v="905" actId="3626"/>
          <ac:spMkLst>
            <pc:docMk/>
            <pc:sldMk cId="760050668" sldId="259"/>
            <ac:spMk id="11" creationId="{2EF6BFD8-F853-4722-B84E-F37B914BDDB2}"/>
          </ac:spMkLst>
        </pc:spChg>
        <pc:spChg chg="mod">
          <ac:chgData name="OLEG BILOVUS" userId="0223253b-c004-43a8-88dc-eef6a11e0c8d" providerId="ADAL" clId="{F0313AD4-205A-490D-A407-6023FF0BA519}" dt="2021-05-15T07:46:53.685" v="913"/>
          <ac:spMkLst>
            <pc:docMk/>
            <pc:sldMk cId="760050668" sldId="259"/>
            <ac:spMk id="17" creationId="{7C0DE682-EF2B-41B1-8674-1EC7A761B5F9}"/>
          </ac:spMkLst>
        </pc:spChg>
        <pc:picChg chg="del">
          <ac:chgData name="OLEG BILOVUS" userId="0223253b-c004-43a8-88dc-eef6a11e0c8d" providerId="ADAL" clId="{F0313AD4-205A-490D-A407-6023FF0BA519}" dt="2021-05-15T07:45:05.493" v="899" actId="478"/>
          <ac:picMkLst>
            <pc:docMk/>
            <pc:sldMk cId="760050668" sldId="259"/>
            <ac:picMk id="15" creationId="{9C311B43-2A4C-4ED4-8066-411654BA2671}"/>
          </ac:picMkLst>
        </pc:picChg>
      </pc:sldChg>
      <pc:sldChg chg="delSp modSp add del mod">
        <pc:chgData name="OLEG BILOVUS" userId="0223253b-c004-43a8-88dc-eef6a11e0c8d" providerId="ADAL" clId="{F0313AD4-205A-490D-A407-6023FF0BA519}" dt="2021-05-15T06:41:34.022" v="561" actId="47"/>
        <pc:sldMkLst>
          <pc:docMk/>
          <pc:sldMk cId="2799382096" sldId="259"/>
        </pc:sldMkLst>
        <pc:spChg chg="del">
          <ac:chgData name="OLEG BILOVUS" userId="0223253b-c004-43a8-88dc-eef6a11e0c8d" providerId="ADAL" clId="{F0313AD4-205A-490D-A407-6023FF0BA519}" dt="2021-05-14T11:38:26.958" v="364" actId="478"/>
          <ac:spMkLst>
            <pc:docMk/>
            <pc:sldMk cId="2799382096" sldId="259"/>
            <ac:spMk id="5" creationId="{CA01EF85-FC4A-44C9-B076-96CBD6572AD2}"/>
          </ac:spMkLst>
        </pc:spChg>
        <pc:spChg chg="del">
          <ac:chgData name="OLEG BILOVUS" userId="0223253b-c004-43a8-88dc-eef6a11e0c8d" providerId="ADAL" clId="{F0313AD4-205A-490D-A407-6023FF0BA519}" dt="2021-05-14T11:38:33.768" v="367" actId="478"/>
          <ac:spMkLst>
            <pc:docMk/>
            <pc:sldMk cId="2799382096" sldId="259"/>
            <ac:spMk id="8" creationId="{9329B46A-8873-4510-9722-CF3C23E02A54}"/>
          </ac:spMkLst>
        </pc:spChg>
        <pc:spChg chg="del">
          <ac:chgData name="OLEG BILOVUS" userId="0223253b-c004-43a8-88dc-eef6a11e0c8d" providerId="ADAL" clId="{F0313AD4-205A-490D-A407-6023FF0BA519}" dt="2021-05-14T11:38:30.953" v="366" actId="478"/>
          <ac:spMkLst>
            <pc:docMk/>
            <pc:sldMk cId="2799382096" sldId="259"/>
            <ac:spMk id="10" creationId="{440375EE-4716-4198-B24E-E3E09F726C26}"/>
          </ac:spMkLst>
        </pc:spChg>
        <pc:spChg chg="mod">
          <ac:chgData name="OLEG BILOVUS" userId="0223253b-c004-43a8-88dc-eef6a11e0c8d" providerId="ADAL" clId="{F0313AD4-205A-490D-A407-6023FF0BA519}" dt="2021-05-14T11:39:11.342" v="368" actId="3626"/>
          <ac:spMkLst>
            <pc:docMk/>
            <pc:sldMk cId="2799382096" sldId="259"/>
            <ac:spMk id="11" creationId="{2EF6BFD8-F853-4722-B84E-F37B914BDDB2}"/>
          </ac:spMkLst>
        </pc:spChg>
        <pc:picChg chg="del">
          <ac:chgData name="OLEG BILOVUS" userId="0223253b-c004-43a8-88dc-eef6a11e0c8d" providerId="ADAL" clId="{F0313AD4-205A-490D-A407-6023FF0BA519}" dt="2021-05-14T11:38:29.028" v="365" actId="478"/>
          <ac:picMkLst>
            <pc:docMk/>
            <pc:sldMk cId="2799382096" sldId="259"/>
            <ac:picMk id="3" creationId="{6EA06FD0-522B-4451-AD1D-CD69A5F6E336}"/>
          </ac:picMkLst>
        </pc:picChg>
      </pc:sldChg>
      <pc:sldChg chg="new del">
        <pc:chgData name="OLEG BILOVUS" userId="0223253b-c004-43a8-88dc-eef6a11e0c8d" providerId="ADAL" clId="{F0313AD4-205A-490D-A407-6023FF0BA519}" dt="2021-05-14T11:41:02.084" v="371" actId="47"/>
        <pc:sldMkLst>
          <pc:docMk/>
          <pc:sldMk cId="929266923" sldId="260"/>
        </pc:sldMkLst>
      </pc:sldChg>
      <pc:sldChg chg="addSp delSp modSp add del mod ord chgLayout modNotesTx">
        <pc:chgData name="OLEG BILOVUS" userId="0223253b-c004-43a8-88dc-eef6a11e0c8d" providerId="ADAL" clId="{F0313AD4-205A-490D-A407-6023FF0BA519}" dt="2021-05-15T06:41:37.675" v="566" actId="47"/>
        <pc:sldMkLst>
          <pc:docMk/>
          <pc:sldMk cId="1257399914" sldId="260"/>
        </pc:sldMkLst>
        <pc:spChg chg="add del mod ord">
          <ac:chgData name="OLEG BILOVUS" userId="0223253b-c004-43a8-88dc-eef6a11e0c8d" providerId="ADAL" clId="{F0313AD4-205A-490D-A407-6023FF0BA519}" dt="2021-05-14T11:43:59.834" v="401" actId="700"/>
          <ac:spMkLst>
            <pc:docMk/>
            <pc:sldMk cId="1257399914" sldId="260"/>
            <ac:spMk id="2" creationId="{E56185E4-768D-420B-832F-335ECC7AA492}"/>
          </ac:spMkLst>
        </pc:spChg>
        <pc:spChg chg="del">
          <ac:chgData name="OLEG BILOVUS" userId="0223253b-c004-43a8-88dc-eef6a11e0c8d" providerId="ADAL" clId="{F0313AD4-205A-490D-A407-6023FF0BA519}" dt="2021-05-14T11:41:18.001" v="377" actId="478"/>
          <ac:spMkLst>
            <pc:docMk/>
            <pc:sldMk cId="1257399914" sldId="260"/>
            <ac:spMk id="5" creationId="{CA01EF85-FC4A-44C9-B076-96CBD6572AD2}"/>
          </ac:spMkLst>
        </pc:spChg>
        <pc:spChg chg="del mod">
          <ac:chgData name="OLEG BILOVUS" userId="0223253b-c004-43a8-88dc-eef6a11e0c8d" providerId="ADAL" clId="{F0313AD4-205A-490D-A407-6023FF0BA519}" dt="2021-05-14T11:41:21.883" v="380" actId="478"/>
          <ac:spMkLst>
            <pc:docMk/>
            <pc:sldMk cId="1257399914" sldId="260"/>
            <ac:spMk id="8" creationId="{9329B46A-8873-4510-9722-CF3C23E02A54}"/>
          </ac:spMkLst>
        </pc:spChg>
        <pc:spChg chg="del">
          <ac:chgData name="OLEG BILOVUS" userId="0223253b-c004-43a8-88dc-eef6a11e0c8d" providerId="ADAL" clId="{F0313AD4-205A-490D-A407-6023FF0BA519}" dt="2021-05-14T11:41:23.673" v="381" actId="478"/>
          <ac:spMkLst>
            <pc:docMk/>
            <pc:sldMk cId="1257399914" sldId="260"/>
            <ac:spMk id="10" creationId="{440375EE-4716-4198-B24E-E3E09F726C26}"/>
          </ac:spMkLst>
        </pc:spChg>
        <pc:spChg chg="mod">
          <ac:chgData name="OLEG BILOVUS" userId="0223253b-c004-43a8-88dc-eef6a11e0c8d" providerId="ADAL" clId="{F0313AD4-205A-490D-A407-6023FF0BA519}" dt="2021-05-14T11:42:02.906" v="384" actId="3626"/>
          <ac:spMkLst>
            <pc:docMk/>
            <pc:sldMk cId="1257399914" sldId="260"/>
            <ac:spMk id="11" creationId="{2EF6BFD8-F853-4722-B84E-F37B914BDDB2}"/>
          </ac:spMkLst>
        </pc:spChg>
        <pc:spChg chg="add del mod ord">
          <ac:chgData name="OLEG BILOVUS" userId="0223253b-c004-43a8-88dc-eef6a11e0c8d" providerId="ADAL" clId="{F0313AD4-205A-490D-A407-6023FF0BA519}" dt="2021-05-14T11:43:59.834" v="401" actId="700"/>
          <ac:spMkLst>
            <pc:docMk/>
            <pc:sldMk cId="1257399914" sldId="260"/>
            <ac:spMk id="12" creationId="{5B79FF1D-E8DF-4543-A32F-3F689B362D24}"/>
          </ac:spMkLst>
        </pc:spChg>
        <pc:spChg chg="add mod">
          <ac:chgData name="OLEG BILOVUS" userId="0223253b-c004-43a8-88dc-eef6a11e0c8d" providerId="ADAL" clId="{F0313AD4-205A-490D-A407-6023FF0BA519}" dt="2021-05-14T11:47:04.329" v="442"/>
          <ac:spMkLst>
            <pc:docMk/>
            <pc:sldMk cId="1257399914" sldId="260"/>
            <ac:spMk id="13" creationId="{4478B317-CC85-4DEB-A0C2-038345E17FFF}"/>
          </ac:spMkLst>
        </pc:spChg>
        <pc:picChg chg="del">
          <ac:chgData name="OLEG BILOVUS" userId="0223253b-c004-43a8-88dc-eef6a11e0c8d" providerId="ADAL" clId="{F0313AD4-205A-490D-A407-6023FF0BA519}" dt="2021-05-14T11:41:18.929" v="378" actId="478"/>
          <ac:picMkLst>
            <pc:docMk/>
            <pc:sldMk cId="1257399914" sldId="260"/>
            <ac:picMk id="3" creationId="{6EA06FD0-522B-4451-AD1D-CD69A5F6E336}"/>
          </ac:picMkLst>
        </pc:picChg>
      </pc:sldChg>
      <pc:sldChg chg="delSp modSp add mod ord">
        <pc:chgData name="OLEG BILOVUS" userId="0223253b-c004-43a8-88dc-eef6a11e0c8d" providerId="ADAL" clId="{F0313AD4-205A-490D-A407-6023FF0BA519}" dt="2021-05-15T07:46:59.843" v="914"/>
        <pc:sldMkLst>
          <pc:docMk/>
          <pc:sldMk cId="2145697177" sldId="260"/>
        </pc:sldMkLst>
        <pc:spChg chg="del">
          <ac:chgData name="OLEG BILOVUS" userId="0223253b-c004-43a8-88dc-eef6a11e0c8d" providerId="ADAL" clId="{F0313AD4-205A-490D-A407-6023FF0BA519}" dt="2021-05-15T07:45:17.550" v="902" actId="478"/>
          <ac:spMkLst>
            <pc:docMk/>
            <pc:sldMk cId="2145697177" sldId="260"/>
            <ac:spMk id="8" creationId="{9329B46A-8873-4510-9722-CF3C23E02A54}"/>
          </ac:spMkLst>
        </pc:spChg>
        <pc:spChg chg="del">
          <ac:chgData name="OLEG BILOVUS" userId="0223253b-c004-43a8-88dc-eef6a11e0c8d" providerId="ADAL" clId="{F0313AD4-205A-490D-A407-6023FF0BA519}" dt="2021-05-15T07:45:18.098" v="903" actId="478"/>
          <ac:spMkLst>
            <pc:docMk/>
            <pc:sldMk cId="2145697177" sldId="260"/>
            <ac:spMk id="20" creationId="{69F021C3-E8FE-48DB-809B-B0BFB79CF395}"/>
          </ac:spMkLst>
        </pc:spChg>
        <pc:spChg chg="del">
          <ac:chgData name="OLEG BILOVUS" userId="0223253b-c004-43a8-88dc-eef6a11e0c8d" providerId="ADAL" clId="{F0313AD4-205A-490D-A407-6023FF0BA519}" dt="2021-05-15T07:45:27.380" v="904" actId="478"/>
          <ac:spMkLst>
            <pc:docMk/>
            <pc:sldMk cId="2145697177" sldId="260"/>
            <ac:spMk id="21" creationId="{478FC45F-1205-40D3-9A5A-04DDA595A454}"/>
          </ac:spMkLst>
        </pc:spChg>
        <pc:spChg chg="del">
          <ac:chgData name="OLEG BILOVUS" userId="0223253b-c004-43a8-88dc-eef6a11e0c8d" providerId="ADAL" clId="{F0313AD4-205A-490D-A407-6023FF0BA519}" dt="2021-05-15T07:45:27.380" v="904" actId="478"/>
          <ac:spMkLst>
            <pc:docMk/>
            <pc:sldMk cId="2145697177" sldId="260"/>
            <ac:spMk id="22" creationId="{7D3AB1DA-2760-4E40-B172-ED82BF338E5E}"/>
          </ac:spMkLst>
        </pc:spChg>
        <pc:spChg chg="del">
          <ac:chgData name="OLEG BILOVUS" userId="0223253b-c004-43a8-88dc-eef6a11e0c8d" providerId="ADAL" clId="{F0313AD4-205A-490D-A407-6023FF0BA519}" dt="2021-05-15T07:45:27.380" v="904" actId="478"/>
          <ac:spMkLst>
            <pc:docMk/>
            <pc:sldMk cId="2145697177" sldId="260"/>
            <ac:spMk id="23" creationId="{DF75AE57-C42C-4E83-861D-91C583E5C04D}"/>
          </ac:spMkLst>
        </pc:spChg>
        <pc:spChg chg="del">
          <ac:chgData name="OLEG BILOVUS" userId="0223253b-c004-43a8-88dc-eef6a11e0c8d" providerId="ADAL" clId="{F0313AD4-205A-490D-A407-6023FF0BA519}" dt="2021-05-15T07:45:27.380" v="904" actId="478"/>
          <ac:spMkLst>
            <pc:docMk/>
            <pc:sldMk cId="2145697177" sldId="260"/>
            <ac:spMk id="24" creationId="{69BA5BC8-2143-4F74-AD79-6E74F0E10A47}"/>
          </ac:spMkLst>
        </pc:spChg>
        <pc:spChg chg="mod">
          <ac:chgData name="OLEG BILOVUS" userId="0223253b-c004-43a8-88dc-eef6a11e0c8d" providerId="ADAL" clId="{F0313AD4-205A-490D-A407-6023FF0BA519}" dt="2021-05-15T07:46:04.195" v="906" actId="3626"/>
          <ac:spMkLst>
            <pc:docMk/>
            <pc:sldMk cId="2145697177" sldId="260"/>
            <ac:spMk id="26" creationId="{6F21436B-113B-4973-8514-53E79DA96CCF}"/>
          </ac:spMkLst>
        </pc:spChg>
        <pc:spChg chg="mod">
          <ac:chgData name="OLEG BILOVUS" userId="0223253b-c004-43a8-88dc-eef6a11e0c8d" providerId="ADAL" clId="{F0313AD4-205A-490D-A407-6023FF0BA519}" dt="2021-05-15T07:46:06.989" v="907" actId="3626"/>
          <ac:spMkLst>
            <pc:docMk/>
            <pc:sldMk cId="2145697177" sldId="260"/>
            <ac:spMk id="27" creationId="{616F3756-A20F-4DA6-BBE7-70BA8906E50D}"/>
          </ac:spMkLst>
        </pc:spChg>
        <pc:spChg chg="mod">
          <ac:chgData name="OLEG BILOVUS" userId="0223253b-c004-43a8-88dc-eef6a11e0c8d" providerId="ADAL" clId="{F0313AD4-205A-490D-A407-6023FF0BA519}" dt="2021-05-15T07:46:59.843" v="914"/>
          <ac:spMkLst>
            <pc:docMk/>
            <pc:sldMk cId="2145697177" sldId="260"/>
            <ac:spMk id="29" creationId="{215FB128-413B-4359-8CEA-A73DC9BBE185}"/>
          </ac:spMkLst>
        </pc:spChg>
      </pc:sldChg>
      <pc:sldChg chg="addSp delSp modSp add mod ord">
        <pc:chgData name="OLEG BILOVUS" userId="0223253b-c004-43a8-88dc-eef6a11e0c8d" providerId="ADAL" clId="{F0313AD4-205A-490D-A407-6023FF0BA519}" dt="2021-05-15T08:22:33.501" v="1523"/>
        <pc:sldMkLst>
          <pc:docMk/>
          <pc:sldMk cId="6887231" sldId="261"/>
        </pc:sldMkLst>
        <pc:spChg chg="add mod ord">
          <ac:chgData name="OLEG BILOVUS" userId="0223253b-c004-43a8-88dc-eef6a11e0c8d" providerId="ADAL" clId="{F0313AD4-205A-490D-A407-6023FF0BA519}" dt="2021-05-15T07:53:13.602" v="1088" actId="1076"/>
          <ac:spMkLst>
            <pc:docMk/>
            <pc:sldMk cId="6887231" sldId="261"/>
            <ac:spMk id="2" creationId="{1F13DCFD-125F-4741-866E-9D503AAC47CB}"/>
          </ac:spMkLst>
        </pc:spChg>
        <pc:spChg chg="add mod">
          <ac:chgData name="OLEG BILOVUS" userId="0223253b-c004-43a8-88dc-eef6a11e0c8d" providerId="ADAL" clId="{F0313AD4-205A-490D-A407-6023FF0BA519}" dt="2021-05-15T07:53:22.417" v="1089" actId="14100"/>
          <ac:spMkLst>
            <pc:docMk/>
            <pc:sldMk cId="6887231" sldId="261"/>
            <ac:spMk id="3" creationId="{5F092ABD-7C86-4883-8D34-76C77C02A19D}"/>
          </ac:spMkLst>
        </pc:spChg>
        <pc:spChg chg="add mod">
          <ac:chgData name="OLEG BILOVUS" userId="0223253b-c004-43a8-88dc-eef6a11e0c8d" providerId="ADAL" clId="{F0313AD4-205A-490D-A407-6023FF0BA519}" dt="2021-05-15T08:22:33.501" v="1523"/>
          <ac:spMkLst>
            <pc:docMk/>
            <pc:sldMk cId="6887231" sldId="261"/>
            <ac:spMk id="4" creationId="{70D32615-E3D7-4B0E-8FC0-98D06FDF13A5}"/>
          </ac:spMkLst>
        </pc:spChg>
        <pc:spChg chg="add mod">
          <ac:chgData name="OLEG BILOVUS" userId="0223253b-c004-43a8-88dc-eef6a11e0c8d" providerId="ADAL" clId="{F0313AD4-205A-490D-A407-6023FF0BA519}" dt="2021-05-15T08:01:13.424" v="1307"/>
          <ac:spMkLst>
            <pc:docMk/>
            <pc:sldMk cId="6887231" sldId="261"/>
            <ac:spMk id="5" creationId="{1EA11C5F-0B9A-4491-BA5A-70AA52EFE850}"/>
          </ac:spMkLst>
        </pc:spChg>
        <pc:spChg chg="add mod">
          <ac:chgData name="OLEG BILOVUS" userId="0223253b-c004-43a8-88dc-eef6a11e0c8d" providerId="ADAL" clId="{F0313AD4-205A-490D-A407-6023FF0BA519}" dt="2021-05-15T07:54:20.149" v="1093" actId="1035"/>
          <ac:spMkLst>
            <pc:docMk/>
            <pc:sldMk cId="6887231" sldId="261"/>
            <ac:spMk id="9" creationId="{7DA3DFC4-FF53-4EEE-B1FC-3817534D39FC}"/>
          </ac:spMkLst>
        </pc:spChg>
        <pc:spChg chg="mod ord">
          <ac:chgData name="OLEG BILOVUS" userId="0223253b-c004-43a8-88dc-eef6a11e0c8d" providerId="ADAL" clId="{F0313AD4-205A-490D-A407-6023FF0BA519}" dt="2021-05-15T08:01:05.445" v="1306"/>
          <ac:spMkLst>
            <pc:docMk/>
            <pc:sldMk cId="6887231" sldId="261"/>
            <ac:spMk id="11" creationId="{2EF6BFD8-F853-4722-B84E-F37B914BDDB2}"/>
          </ac:spMkLst>
        </pc:spChg>
        <pc:spChg chg="add mod">
          <ac:chgData name="OLEG BILOVUS" userId="0223253b-c004-43a8-88dc-eef6a11e0c8d" providerId="ADAL" clId="{F0313AD4-205A-490D-A407-6023FF0BA519}" dt="2021-05-15T07:53:13.602" v="1088" actId="1076"/>
          <ac:spMkLst>
            <pc:docMk/>
            <pc:sldMk cId="6887231" sldId="261"/>
            <ac:spMk id="13" creationId="{DF5DFF24-03C0-4BAC-B955-2B8283E6FFDB}"/>
          </ac:spMkLst>
        </pc:spChg>
        <pc:spChg chg="add del mod">
          <ac:chgData name="OLEG BILOVUS" userId="0223253b-c004-43a8-88dc-eef6a11e0c8d" providerId="ADAL" clId="{F0313AD4-205A-490D-A407-6023FF0BA519}" dt="2021-05-15T08:00:30.084" v="1302"/>
          <ac:spMkLst>
            <pc:docMk/>
            <pc:sldMk cId="6887231" sldId="261"/>
            <ac:spMk id="14" creationId="{999B8EEC-4A57-4F78-9C39-EB05335A1CB5}"/>
          </ac:spMkLst>
        </pc:spChg>
        <pc:spChg chg="add del mod">
          <ac:chgData name="OLEG BILOVUS" userId="0223253b-c004-43a8-88dc-eef6a11e0c8d" providerId="ADAL" clId="{F0313AD4-205A-490D-A407-6023FF0BA519}" dt="2021-05-15T08:00:30.084" v="1302"/>
          <ac:spMkLst>
            <pc:docMk/>
            <pc:sldMk cId="6887231" sldId="261"/>
            <ac:spMk id="15" creationId="{7B201CA0-8697-4E7C-96AF-EC7B0363D858}"/>
          </ac:spMkLst>
        </pc:spChg>
        <pc:spChg chg="del">
          <ac:chgData name="OLEG BILOVUS" userId="0223253b-c004-43a8-88dc-eef6a11e0c8d" providerId="ADAL" clId="{F0313AD4-205A-490D-A407-6023FF0BA519}" dt="2021-05-15T07:47:12.152" v="915" actId="478"/>
          <ac:spMkLst>
            <pc:docMk/>
            <pc:sldMk cId="6887231" sldId="261"/>
            <ac:spMk id="17" creationId="{7C0DE682-EF2B-41B1-8674-1EC7A761B5F9}"/>
          </ac:spMkLst>
        </pc:spChg>
        <pc:spChg chg="add del mod">
          <ac:chgData name="OLEG BILOVUS" userId="0223253b-c004-43a8-88dc-eef6a11e0c8d" providerId="ADAL" clId="{F0313AD4-205A-490D-A407-6023FF0BA519}" dt="2021-05-15T08:00:30.084" v="1302"/>
          <ac:spMkLst>
            <pc:docMk/>
            <pc:sldMk cId="6887231" sldId="261"/>
            <ac:spMk id="18" creationId="{AC92162A-8CA1-4C2B-800B-D5F770366133}"/>
          </ac:spMkLst>
        </pc:spChg>
      </pc:sldChg>
      <pc:sldChg chg="addSp delSp modSp add del mod ord modNotesTx">
        <pc:chgData name="OLEG BILOVUS" userId="0223253b-c004-43a8-88dc-eef6a11e0c8d" providerId="ADAL" clId="{F0313AD4-205A-490D-A407-6023FF0BA519}" dt="2021-05-15T06:41:40.255" v="567" actId="47"/>
        <pc:sldMkLst>
          <pc:docMk/>
          <pc:sldMk cId="1026254963" sldId="261"/>
        </pc:sldMkLst>
        <pc:spChg chg="del mod">
          <ac:chgData name="OLEG BILOVUS" userId="0223253b-c004-43a8-88dc-eef6a11e0c8d" providerId="ADAL" clId="{F0313AD4-205A-490D-A407-6023FF0BA519}" dt="2021-05-14T11:42:36.559" v="393" actId="478"/>
          <ac:spMkLst>
            <pc:docMk/>
            <pc:sldMk cId="1026254963" sldId="261"/>
            <ac:spMk id="2" creationId="{CF41684B-8B15-4EBC-BEAE-247B52C87010}"/>
          </ac:spMkLst>
        </pc:spChg>
        <pc:spChg chg="mod">
          <ac:chgData name="OLEG BILOVUS" userId="0223253b-c004-43a8-88dc-eef6a11e0c8d" providerId="ADAL" clId="{F0313AD4-205A-490D-A407-6023FF0BA519}" dt="2021-05-14T11:42:21.095" v="392" actId="1076"/>
          <ac:spMkLst>
            <pc:docMk/>
            <pc:sldMk cId="1026254963" sldId="261"/>
            <ac:spMk id="4" creationId="{1FA845C2-4F36-4A8C-A3BC-A758E85BD1BB}"/>
          </ac:spMkLst>
        </pc:spChg>
        <pc:spChg chg="mod">
          <ac:chgData name="OLEG BILOVUS" userId="0223253b-c004-43a8-88dc-eef6a11e0c8d" providerId="ADAL" clId="{F0313AD4-205A-490D-A407-6023FF0BA519}" dt="2021-05-14T11:42:41.081" v="394" actId="3626"/>
          <ac:spMkLst>
            <pc:docMk/>
            <pc:sldMk cId="1026254963" sldId="261"/>
            <ac:spMk id="7" creationId="{3127C41A-D9F8-4A52-BC73-D7A97933E151}"/>
          </ac:spMkLst>
        </pc:spChg>
        <pc:spChg chg="del">
          <ac:chgData name="OLEG BILOVUS" userId="0223253b-c004-43a8-88dc-eef6a11e0c8d" providerId="ADAL" clId="{F0313AD4-205A-490D-A407-6023FF0BA519}" dt="2021-05-14T11:42:13.167" v="388" actId="478"/>
          <ac:spMkLst>
            <pc:docMk/>
            <pc:sldMk cId="1026254963" sldId="261"/>
            <ac:spMk id="8" creationId="{9329B46A-8873-4510-9722-CF3C23E02A54}"/>
          </ac:spMkLst>
        </pc:spChg>
        <pc:spChg chg="del">
          <ac:chgData name="OLEG BILOVUS" userId="0223253b-c004-43a8-88dc-eef6a11e0c8d" providerId="ADAL" clId="{F0313AD4-205A-490D-A407-6023FF0BA519}" dt="2021-05-14T11:42:36.559" v="393" actId="478"/>
          <ac:spMkLst>
            <pc:docMk/>
            <pc:sldMk cId="1026254963" sldId="261"/>
            <ac:spMk id="9" creationId="{2EF7A690-CD99-4F7B-9FF2-BECBB9AEB10F}"/>
          </ac:spMkLst>
        </pc:spChg>
        <pc:spChg chg="del">
          <ac:chgData name="OLEG BILOVUS" userId="0223253b-c004-43a8-88dc-eef6a11e0c8d" providerId="ADAL" clId="{F0313AD4-205A-490D-A407-6023FF0BA519}" dt="2021-05-14T11:47:07.607" v="443" actId="478"/>
          <ac:spMkLst>
            <pc:docMk/>
            <pc:sldMk cId="1026254963" sldId="261"/>
            <ac:spMk id="10" creationId="{440375EE-4716-4198-B24E-E3E09F726C26}"/>
          </ac:spMkLst>
        </pc:spChg>
        <pc:spChg chg="del">
          <ac:chgData name="OLEG BILOVUS" userId="0223253b-c004-43a8-88dc-eef6a11e0c8d" providerId="ADAL" clId="{F0313AD4-205A-490D-A407-6023FF0BA519}" dt="2021-05-14T11:42:17.153" v="389" actId="478"/>
          <ac:spMkLst>
            <pc:docMk/>
            <pc:sldMk cId="1026254963" sldId="261"/>
            <ac:spMk id="12" creationId="{0D473AB3-2290-41F0-A6AD-7BFF52680117}"/>
          </ac:spMkLst>
        </pc:spChg>
        <pc:spChg chg="del">
          <ac:chgData name="OLEG BILOVUS" userId="0223253b-c004-43a8-88dc-eef6a11e0c8d" providerId="ADAL" clId="{F0313AD4-205A-490D-A407-6023FF0BA519}" dt="2021-05-14T11:42:36.559" v="393" actId="478"/>
          <ac:spMkLst>
            <pc:docMk/>
            <pc:sldMk cId="1026254963" sldId="261"/>
            <ac:spMk id="14" creationId="{CCCBF1E7-E284-40AF-92C9-9940DC2070A7}"/>
          </ac:spMkLst>
        </pc:spChg>
        <pc:spChg chg="del">
          <ac:chgData name="OLEG BILOVUS" userId="0223253b-c004-43a8-88dc-eef6a11e0c8d" providerId="ADAL" clId="{F0313AD4-205A-490D-A407-6023FF0BA519}" dt="2021-05-14T11:42:36.559" v="393" actId="478"/>
          <ac:spMkLst>
            <pc:docMk/>
            <pc:sldMk cId="1026254963" sldId="261"/>
            <ac:spMk id="15" creationId="{8DED4EEA-035F-4EDB-9D95-C94B6DDD73BC}"/>
          </ac:spMkLst>
        </pc:spChg>
        <pc:spChg chg="add mod">
          <ac:chgData name="OLEG BILOVUS" userId="0223253b-c004-43a8-88dc-eef6a11e0c8d" providerId="ADAL" clId="{F0313AD4-205A-490D-A407-6023FF0BA519}" dt="2021-05-14T11:47:08.096" v="444"/>
          <ac:spMkLst>
            <pc:docMk/>
            <pc:sldMk cId="1026254963" sldId="261"/>
            <ac:spMk id="20" creationId="{676F6320-1566-4786-A23A-1BE58C1BE84D}"/>
          </ac:spMkLst>
        </pc:spChg>
      </pc:sldChg>
      <pc:sldChg chg="add del ord">
        <pc:chgData name="OLEG BILOVUS" userId="0223253b-c004-43a8-88dc-eef6a11e0c8d" providerId="ADAL" clId="{F0313AD4-205A-490D-A407-6023FF0BA519}" dt="2021-05-15T06:41:34.749" v="562" actId="47"/>
        <pc:sldMkLst>
          <pc:docMk/>
          <pc:sldMk cId="1175401621" sldId="262"/>
        </pc:sldMkLst>
      </pc:sldChg>
      <pc:sldChg chg="addSp delSp modSp add mod">
        <pc:chgData name="OLEG BILOVUS" userId="0223253b-c004-43a8-88dc-eef6a11e0c8d" providerId="ADAL" clId="{F0313AD4-205A-490D-A407-6023FF0BA519}" dt="2021-05-15T08:02:21.443" v="1326"/>
        <pc:sldMkLst>
          <pc:docMk/>
          <pc:sldMk cId="1922189017" sldId="262"/>
        </pc:sldMkLst>
        <pc:spChg chg="mod">
          <ac:chgData name="OLEG BILOVUS" userId="0223253b-c004-43a8-88dc-eef6a11e0c8d" providerId="ADAL" clId="{F0313AD4-205A-490D-A407-6023FF0BA519}" dt="2021-05-15T08:00:03.150" v="1296" actId="1035"/>
          <ac:spMkLst>
            <pc:docMk/>
            <pc:sldMk cId="1922189017" sldId="262"/>
            <ac:spMk id="2" creationId="{1F13DCFD-125F-4741-866E-9D503AAC47CB}"/>
          </ac:spMkLst>
        </pc:spChg>
        <pc:spChg chg="mod">
          <ac:chgData name="OLEG BILOVUS" userId="0223253b-c004-43a8-88dc-eef6a11e0c8d" providerId="ADAL" clId="{F0313AD4-205A-490D-A407-6023FF0BA519}" dt="2021-05-15T08:00:03.150" v="1296" actId="1035"/>
          <ac:spMkLst>
            <pc:docMk/>
            <pc:sldMk cId="1922189017" sldId="262"/>
            <ac:spMk id="3" creationId="{5F092ABD-7C86-4883-8D34-76C77C02A19D}"/>
          </ac:spMkLst>
        </pc:spChg>
        <pc:spChg chg="mod">
          <ac:chgData name="OLEG BILOVUS" userId="0223253b-c004-43a8-88dc-eef6a11e0c8d" providerId="ADAL" clId="{F0313AD4-205A-490D-A407-6023FF0BA519}" dt="2021-05-15T08:00:03.150" v="1296" actId="1035"/>
          <ac:spMkLst>
            <pc:docMk/>
            <pc:sldMk cId="1922189017" sldId="262"/>
            <ac:spMk id="4" creationId="{70D32615-E3D7-4B0E-8FC0-98D06FDF13A5}"/>
          </ac:spMkLst>
        </pc:spChg>
        <pc:spChg chg="del">
          <ac:chgData name="OLEG BILOVUS" userId="0223253b-c004-43a8-88dc-eef6a11e0c8d" providerId="ADAL" clId="{F0313AD4-205A-490D-A407-6023FF0BA519}" dt="2021-05-15T07:54:40.218" v="1095" actId="478"/>
          <ac:spMkLst>
            <pc:docMk/>
            <pc:sldMk cId="1922189017" sldId="262"/>
            <ac:spMk id="5" creationId="{1EA11C5F-0B9A-4491-BA5A-70AA52EFE850}"/>
          </ac:spMkLst>
        </pc:spChg>
        <pc:spChg chg="add mod">
          <ac:chgData name="OLEG BILOVUS" userId="0223253b-c004-43a8-88dc-eef6a11e0c8d" providerId="ADAL" clId="{F0313AD4-205A-490D-A407-6023FF0BA519}" dt="2021-05-15T08:00:41.104" v="1305" actId="1076"/>
          <ac:spMkLst>
            <pc:docMk/>
            <pc:sldMk cId="1922189017" sldId="262"/>
            <ac:spMk id="6" creationId="{E1922E63-B4C2-4BAF-B99B-E4AA18EAC42A}"/>
          </ac:spMkLst>
        </pc:spChg>
        <pc:spChg chg="mod">
          <ac:chgData name="OLEG BILOVUS" userId="0223253b-c004-43a8-88dc-eef6a11e0c8d" providerId="ADAL" clId="{F0313AD4-205A-490D-A407-6023FF0BA519}" dt="2021-05-15T08:01:26.197" v="1308"/>
          <ac:spMkLst>
            <pc:docMk/>
            <pc:sldMk cId="1922189017" sldId="262"/>
            <ac:spMk id="7" creationId="{3127C41A-D9F8-4A52-BC73-D7A97933E151}"/>
          </ac:spMkLst>
        </pc:spChg>
        <pc:spChg chg="mod">
          <ac:chgData name="OLEG BILOVUS" userId="0223253b-c004-43a8-88dc-eef6a11e0c8d" providerId="ADAL" clId="{F0313AD4-205A-490D-A407-6023FF0BA519}" dt="2021-05-15T08:00:03.150" v="1296" actId="1035"/>
          <ac:spMkLst>
            <pc:docMk/>
            <pc:sldMk cId="1922189017" sldId="262"/>
            <ac:spMk id="9" creationId="{7DA3DFC4-FF53-4EEE-B1FC-3817534D39FC}"/>
          </ac:spMkLst>
        </pc:spChg>
        <pc:spChg chg="ord">
          <ac:chgData name="OLEG BILOVUS" userId="0223253b-c004-43a8-88dc-eef6a11e0c8d" providerId="ADAL" clId="{F0313AD4-205A-490D-A407-6023FF0BA519}" dt="2021-05-15T08:00:35.745" v="1304" actId="166"/>
          <ac:spMkLst>
            <pc:docMk/>
            <pc:sldMk cId="1922189017" sldId="262"/>
            <ac:spMk id="11" creationId="{2EF6BFD8-F853-4722-B84E-F37B914BDDB2}"/>
          </ac:spMkLst>
        </pc:spChg>
        <pc:spChg chg="mod">
          <ac:chgData name="OLEG BILOVUS" userId="0223253b-c004-43a8-88dc-eef6a11e0c8d" providerId="ADAL" clId="{F0313AD4-205A-490D-A407-6023FF0BA519}" dt="2021-05-15T08:00:03.150" v="1296" actId="1035"/>
          <ac:spMkLst>
            <pc:docMk/>
            <pc:sldMk cId="1922189017" sldId="262"/>
            <ac:spMk id="13" creationId="{DF5DFF24-03C0-4BAC-B955-2B8283E6FFDB}"/>
          </ac:spMkLst>
        </pc:spChg>
        <pc:spChg chg="add mod">
          <ac:chgData name="OLEG BILOVUS" userId="0223253b-c004-43a8-88dc-eef6a11e0c8d" providerId="ADAL" clId="{F0313AD4-205A-490D-A407-6023FF0BA519}" dt="2021-05-15T08:00:03.150" v="1296" actId="1035"/>
          <ac:spMkLst>
            <pc:docMk/>
            <pc:sldMk cId="1922189017" sldId="262"/>
            <ac:spMk id="14" creationId="{B99278DA-9A02-48B6-A1A3-2897AF40819C}"/>
          </ac:spMkLst>
        </pc:spChg>
        <pc:spChg chg="add mod">
          <ac:chgData name="OLEG BILOVUS" userId="0223253b-c004-43a8-88dc-eef6a11e0c8d" providerId="ADAL" clId="{F0313AD4-205A-490D-A407-6023FF0BA519}" dt="2021-05-15T08:00:03.150" v="1296" actId="1035"/>
          <ac:spMkLst>
            <pc:docMk/>
            <pc:sldMk cId="1922189017" sldId="262"/>
            <ac:spMk id="15" creationId="{7C851895-2472-41EF-8E55-02A50A1A7992}"/>
          </ac:spMkLst>
        </pc:spChg>
        <pc:spChg chg="add mod">
          <ac:chgData name="OLEG BILOVUS" userId="0223253b-c004-43a8-88dc-eef6a11e0c8d" providerId="ADAL" clId="{F0313AD4-205A-490D-A407-6023FF0BA519}" dt="2021-05-15T08:02:21.443" v="1326"/>
          <ac:spMkLst>
            <pc:docMk/>
            <pc:sldMk cId="1922189017" sldId="262"/>
            <ac:spMk id="17" creationId="{F3C21D12-F90B-46EA-AF51-C2B38AFDB803}"/>
          </ac:spMkLst>
        </pc:spChg>
        <pc:spChg chg="add mod">
          <ac:chgData name="OLEG BILOVUS" userId="0223253b-c004-43a8-88dc-eef6a11e0c8d" providerId="ADAL" clId="{F0313AD4-205A-490D-A407-6023FF0BA519}" dt="2021-05-15T08:00:03.150" v="1296" actId="1035"/>
          <ac:spMkLst>
            <pc:docMk/>
            <pc:sldMk cId="1922189017" sldId="262"/>
            <ac:spMk id="18" creationId="{5646B314-D807-452B-A7E2-C5CD036C7163}"/>
          </ac:spMkLst>
        </pc:spChg>
        <pc:spChg chg="add del mod">
          <ac:chgData name="OLEG BILOVUS" userId="0223253b-c004-43a8-88dc-eef6a11e0c8d" providerId="ADAL" clId="{F0313AD4-205A-490D-A407-6023FF0BA519}" dt="2021-05-15T08:00:11.084" v="1298"/>
          <ac:spMkLst>
            <pc:docMk/>
            <pc:sldMk cId="1922189017" sldId="262"/>
            <ac:spMk id="19" creationId="{DCEB5490-47BF-4396-9C97-1E5E676E9ECC}"/>
          </ac:spMkLst>
        </pc:spChg>
        <pc:spChg chg="add mod">
          <ac:chgData name="OLEG BILOVUS" userId="0223253b-c004-43a8-88dc-eef6a11e0c8d" providerId="ADAL" clId="{F0313AD4-205A-490D-A407-6023FF0BA519}" dt="2021-05-15T08:00:32.694" v="1303"/>
          <ac:spMkLst>
            <pc:docMk/>
            <pc:sldMk cId="1922189017" sldId="262"/>
            <ac:spMk id="20" creationId="{6A57B8ED-105E-40B0-8196-EAB2A95AF45A}"/>
          </ac:spMkLst>
        </pc:spChg>
        <pc:spChg chg="add mod">
          <ac:chgData name="OLEG BILOVUS" userId="0223253b-c004-43a8-88dc-eef6a11e0c8d" providerId="ADAL" clId="{F0313AD4-205A-490D-A407-6023FF0BA519}" dt="2021-05-15T08:00:32.694" v="1303"/>
          <ac:spMkLst>
            <pc:docMk/>
            <pc:sldMk cId="1922189017" sldId="262"/>
            <ac:spMk id="21" creationId="{04C1B0A1-6551-4374-B39C-689457638E95}"/>
          </ac:spMkLst>
        </pc:spChg>
        <pc:spChg chg="add mod">
          <ac:chgData name="OLEG BILOVUS" userId="0223253b-c004-43a8-88dc-eef6a11e0c8d" providerId="ADAL" clId="{F0313AD4-205A-490D-A407-6023FF0BA519}" dt="2021-05-15T08:00:32.694" v="1303"/>
          <ac:spMkLst>
            <pc:docMk/>
            <pc:sldMk cId="1922189017" sldId="262"/>
            <ac:spMk id="22" creationId="{E97C6F7D-E169-44FC-9936-873A1AB788C6}"/>
          </ac:spMkLst>
        </pc:spChg>
      </pc:sldChg>
      <pc:sldChg chg="add del">
        <pc:chgData name="OLEG BILOVUS" userId="0223253b-c004-43a8-88dc-eef6a11e0c8d" providerId="ADAL" clId="{F0313AD4-205A-490D-A407-6023FF0BA519}" dt="2021-05-15T06:41:35.605" v="563" actId="47"/>
        <pc:sldMkLst>
          <pc:docMk/>
          <pc:sldMk cId="27803086" sldId="263"/>
        </pc:sldMkLst>
      </pc:sldChg>
      <pc:sldChg chg="modSp add mod">
        <pc:chgData name="OLEG BILOVUS" userId="0223253b-c004-43a8-88dc-eef6a11e0c8d" providerId="ADAL" clId="{F0313AD4-205A-490D-A407-6023FF0BA519}" dt="2021-05-15T08:03:17.274" v="1334"/>
        <pc:sldMkLst>
          <pc:docMk/>
          <pc:sldMk cId="2730018152" sldId="263"/>
        </pc:sldMkLst>
        <pc:spChg chg="mod">
          <ac:chgData name="OLEG BILOVUS" userId="0223253b-c004-43a8-88dc-eef6a11e0c8d" providerId="ADAL" clId="{F0313AD4-205A-490D-A407-6023FF0BA519}" dt="2021-05-15T08:03:17.274" v="1334"/>
          <ac:spMkLst>
            <pc:docMk/>
            <pc:sldMk cId="2730018152" sldId="263"/>
            <ac:spMk id="14" creationId="{B99278DA-9A02-48B6-A1A3-2897AF40819C}"/>
          </ac:spMkLst>
        </pc:spChg>
        <pc:spChg chg="mod">
          <ac:chgData name="OLEG BILOVUS" userId="0223253b-c004-43a8-88dc-eef6a11e0c8d" providerId="ADAL" clId="{F0313AD4-205A-490D-A407-6023FF0BA519}" dt="2021-05-15T08:02:09.661" v="1325" actId="207"/>
          <ac:spMkLst>
            <pc:docMk/>
            <pc:sldMk cId="2730018152" sldId="263"/>
            <ac:spMk id="17" creationId="{F3C21D12-F90B-46EA-AF51-C2B38AFDB803}"/>
          </ac:spMkLst>
        </pc:spChg>
      </pc:sldChg>
      <pc:sldChg chg="modSp add mod">
        <pc:chgData name="OLEG BILOVUS" userId="0223253b-c004-43a8-88dc-eef6a11e0c8d" providerId="ADAL" clId="{F0313AD4-205A-490D-A407-6023FF0BA519}" dt="2021-05-15T08:03:38.915" v="1337"/>
        <pc:sldMkLst>
          <pc:docMk/>
          <pc:sldMk cId="741069202" sldId="264"/>
        </pc:sldMkLst>
        <pc:spChg chg="mod">
          <ac:chgData name="OLEG BILOVUS" userId="0223253b-c004-43a8-88dc-eef6a11e0c8d" providerId="ADAL" clId="{F0313AD4-205A-490D-A407-6023FF0BA519}" dt="2021-05-15T08:02:55.199" v="1333" actId="207"/>
          <ac:spMkLst>
            <pc:docMk/>
            <pc:sldMk cId="741069202" sldId="264"/>
            <ac:spMk id="14" creationId="{B99278DA-9A02-48B6-A1A3-2897AF40819C}"/>
          </ac:spMkLst>
        </pc:spChg>
        <pc:spChg chg="mod">
          <ac:chgData name="OLEG BILOVUS" userId="0223253b-c004-43a8-88dc-eef6a11e0c8d" providerId="ADAL" clId="{F0313AD4-205A-490D-A407-6023FF0BA519}" dt="2021-05-15T08:03:38.915" v="1337"/>
          <ac:spMkLst>
            <pc:docMk/>
            <pc:sldMk cId="741069202" sldId="264"/>
            <ac:spMk id="15" creationId="{7C851895-2472-41EF-8E55-02A50A1A7992}"/>
          </ac:spMkLst>
        </pc:spChg>
      </pc:sldChg>
      <pc:sldChg chg="add del">
        <pc:chgData name="OLEG BILOVUS" userId="0223253b-c004-43a8-88dc-eef6a11e0c8d" providerId="ADAL" clId="{F0313AD4-205A-490D-A407-6023FF0BA519}" dt="2021-05-15T06:41:36.449" v="564" actId="47"/>
        <pc:sldMkLst>
          <pc:docMk/>
          <pc:sldMk cId="1264992112" sldId="264"/>
        </pc:sldMkLst>
      </pc:sldChg>
      <pc:sldChg chg="modSp add mod">
        <pc:chgData name="OLEG BILOVUS" userId="0223253b-c004-43a8-88dc-eef6a11e0c8d" providerId="ADAL" clId="{F0313AD4-205A-490D-A407-6023FF0BA519}" dt="2021-05-15T08:03:53.810" v="1339"/>
        <pc:sldMkLst>
          <pc:docMk/>
          <pc:sldMk cId="444343760" sldId="265"/>
        </pc:sldMkLst>
        <pc:spChg chg="mod">
          <ac:chgData name="OLEG BILOVUS" userId="0223253b-c004-43a8-88dc-eef6a11e0c8d" providerId="ADAL" clId="{F0313AD4-205A-490D-A407-6023FF0BA519}" dt="2021-05-15T08:03:53.810" v="1339"/>
          <ac:spMkLst>
            <pc:docMk/>
            <pc:sldMk cId="444343760" sldId="265"/>
            <ac:spMk id="4" creationId="{70D32615-E3D7-4B0E-8FC0-98D06FDF13A5}"/>
          </ac:spMkLst>
        </pc:spChg>
        <pc:spChg chg="mod">
          <ac:chgData name="OLEG BILOVUS" userId="0223253b-c004-43a8-88dc-eef6a11e0c8d" providerId="ADAL" clId="{F0313AD4-205A-490D-A407-6023FF0BA519}" dt="2021-05-15T08:03:28.370" v="1336" actId="207"/>
          <ac:spMkLst>
            <pc:docMk/>
            <pc:sldMk cId="444343760" sldId="265"/>
            <ac:spMk id="15" creationId="{7C851895-2472-41EF-8E55-02A50A1A7992}"/>
          </ac:spMkLst>
        </pc:spChg>
      </pc:sldChg>
      <pc:sldChg chg="add del">
        <pc:chgData name="OLEG BILOVUS" userId="0223253b-c004-43a8-88dc-eef6a11e0c8d" providerId="ADAL" clId="{F0313AD4-205A-490D-A407-6023FF0BA519}" dt="2021-05-15T06:41:37.103" v="565" actId="47"/>
        <pc:sldMkLst>
          <pc:docMk/>
          <pc:sldMk cId="2293488186" sldId="265"/>
        </pc:sldMkLst>
      </pc:sldChg>
      <pc:sldChg chg="modSp add mod">
        <pc:chgData name="OLEG BILOVUS" userId="0223253b-c004-43a8-88dc-eef6a11e0c8d" providerId="ADAL" clId="{F0313AD4-205A-490D-A407-6023FF0BA519}" dt="2021-05-15T08:04:40.709" v="1354"/>
        <pc:sldMkLst>
          <pc:docMk/>
          <pc:sldMk cId="552463674" sldId="266"/>
        </pc:sldMkLst>
        <pc:spChg chg="mod">
          <ac:chgData name="OLEG BILOVUS" userId="0223253b-c004-43a8-88dc-eef6a11e0c8d" providerId="ADAL" clId="{F0313AD4-205A-490D-A407-6023FF0BA519}" dt="2021-05-15T08:04:05.900" v="1348" actId="207"/>
          <ac:spMkLst>
            <pc:docMk/>
            <pc:sldMk cId="552463674" sldId="266"/>
            <ac:spMk id="4" creationId="{70D32615-E3D7-4B0E-8FC0-98D06FDF13A5}"/>
          </ac:spMkLst>
        </pc:spChg>
        <pc:spChg chg="mod">
          <ac:chgData name="OLEG BILOVUS" userId="0223253b-c004-43a8-88dc-eef6a11e0c8d" providerId="ADAL" clId="{F0313AD4-205A-490D-A407-6023FF0BA519}" dt="2021-05-15T08:04:40.709" v="1354"/>
          <ac:spMkLst>
            <pc:docMk/>
            <pc:sldMk cId="552463674" sldId="266"/>
            <ac:spMk id="13" creationId="{DF5DFF24-03C0-4BAC-B955-2B8283E6FFDB}"/>
          </ac:spMkLst>
        </pc:spChg>
      </pc:sldChg>
      <pc:sldChg chg="modSp add mod">
        <pc:chgData name="OLEG BILOVUS" userId="0223253b-c004-43a8-88dc-eef6a11e0c8d" providerId="ADAL" clId="{F0313AD4-205A-490D-A407-6023FF0BA519}" dt="2021-05-15T08:18:25.554" v="1506"/>
        <pc:sldMkLst>
          <pc:docMk/>
          <pc:sldMk cId="3852287939" sldId="267"/>
        </pc:sldMkLst>
        <pc:spChg chg="mod">
          <ac:chgData name="OLEG BILOVUS" userId="0223253b-c004-43a8-88dc-eef6a11e0c8d" providerId="ADAL" clId="{F0313AD4-205A-490D-A407-6023FF0BA519}" dt="2021-05-15T08:06:09.817" v="1361"/>
          <ac:spMkLst>
            <pc:docMk/>
            <pc:sldMk cId="3852287939" sldId="267"/>
            <ac:spMk id="6" creationId="{E1922E63-B4C2-4BAF-B99B-E4AA18EAC42A}"/>
          </ac:spMkLst>
        </pc:spChg>
        <pc:spChg chg="mod">
          <ac:chgData name="OLEG BILOVUS" userId="0223253b-c004-43a8-88dc-eef6a11e0c8d" providerId="ADAL" clId="{F0313AD4-205A-490D-A407-6023FF0BA519}" dt="2021-05-15T08:18:25.554" v="1506"/>
          <ac:spMkLst>
            <pc:docMk/>
            <pc:sldMk cId="3852287939" sldId="267"/>
            <ac:spMk id="9" creationId="{7DA3DFC4-FF53-4EEE-B1FC-3817534D39FC}"/>
          </ac:spMkLst>
        </pc:spChg>
        <pc:spChg chg="mod">
          <ac:chgData name="OLEG BILOVUS" userId="0223253b-c004-43a8-88dc-eef6a11e0c8d" providerId="ADAL" clId="{F0313AD4-205A-490D-A407-6023FF0BA519}" dt="2021-05-15T08:04:34.062" v="1353" actId="207"/>
          <ac:spMkLst>
            <pc:docMk/>
            <pc:sldMk cId="3852287939" sldId="267"/>
            <ac:spMk id="13" creationId="{DF5DFF24-03C0-4BAC-B955-2B8283E6FFDB}"/>
          </ac:spMkLst>
        </pc:spChg>
      </pc:sldChg>
      <pc:sldChg chg="addSp delSp modSp add mod">
        <pc:chgData name="OLEG BILOVUS" userId="0223253b-c004-43a8-88dc-eef6a11e0c8d" providerId="ADAL" clId="{F0313AD4-205A-490D-A407-6023FF0BA519}" dt="2021-05-15T08:09:27.997" v="1437"/>
        <pc:sldMkLst>
          <pc:docMk/>
          <pc:sldMk cId="1654670219" sldId="268"/>
        </pc:sldMkLst>
        <pc:spChg chg="mod">
          <ac:chgData name="OLEG BILOVUS" userId="0223253b-c004-43a8-88dc-eef6a11e0c8d" providerId="ADAL" clId="{F0313AD4-205A-490D-A407-6023FF0BA519}" dt="2021-05-15T08:09:27.997" v="1437"/>
          <ac:spMkLst>
            <pc:docMk/>
            <pc:sldMk cId="1654670219" sldId="268"/>
            <ac:spMk id="6" creationId="{E1922E63-B4C2-4BAF-B99B-E4AA18EAC42A}"/>
          </ac:spMkLst>
        </pc:spChg>
        <pc:spChg chg="add del mod">
          <ac:chgData name="OLEG BILOVUS" userId="0223253b-c004-43a8-88dc-eef6a11e0c8d" providerId="ADAL" clId="{F0313AD4-205A-490D-A407-6023FF0BA519}" dt="2021-05-15T08:08:12.559" v="1410"/>
          <ac:spMkLst>
            <pc:docMk/>
            <pc:sldMk cId="1654670219" sldId="268"/>
            <ac:spMk id="19" creationId="{052B5C3E-9E38-4F7D-8C92-3F1E62CA0E41}"/>
          </ac:spMkLst>
        </pc:spChg>
        <pc:spChg chg="add mod">
          <ac:chgData name="OLEG BILOVUS" userId="0223253b-c004-43a8-88dc-eef6a11e0c8d" providerId="ADAL" clId="{F0313AD4-205A-490D-A407-6023FF0BA519}" dt="2021-05-15T08:09:02.369" v="1434" actId="20577"/>
          <ac:spMkLst>
            <pc:docMk/>
            <pc:sldMk cId="1654670219" sldId="268"/>
            <ac:spMk id="23" creationId="{3AF2512A-7D0D-44EC-8BDD-72FA3F7CDB81}"/>
          </ac:spMkLst>
        </pc:spChg>
      </pc:sldChg>
      <pc:sldChg chg="delSp modSp add mod">
        <pc:chgData name="OLEG BILOVUS" userId="0223253b-c004-43a8-88dc-eef6a11e0c8d" providerId="ADAL" clId="{F0313AD4-205A-490D-A407-6023FF0BA519}" dt="2021-05-15T08:15:05.832" v="1491"/>
        <pc:sldMkLst>
          <pc:docMk/>
          <pc:sldMk cId="2334009561" sldId="269"/>
        </pc:sldMkLst>
        <pc:spChg chg="mod">
          <ac:chgData name="OLEG BILOVUS" userId="0223253b-c004-43a8-88dc-eef6a11e0c8d" providerId="ADAL" clId="{F0313AD4-205A-490D-A407-6023FF0BA519}" dt="2021-05-15T08:11:57.321" v="1450"/>
          <ac:spMkLst>
            <pc:docMk/>
            <pc:sldMk cId="2334009561" sldId="269"/>
            <ac:spMk id="6" creationId="{E1922E63-B4C2-4BAF-B99B-E4AA18EAC42A}"/>
          </ac:spMkLst>
        </pc:spChg>
        <pc:spChg chg="mod">
          <ac:chgData name="OLEG BILOVUS" userId="0223253b-c004-43a8-88dc-eef6a11e0c8d" providerId="ADAL" clId="{F0313AD4-205A-490D-A407-6023FF0BA519}" dt="2021-05-15T08:15:05.832" v="1491"/>
          <ac:spMkLst>
            <pc:docMk/>
            <pc:sldMk cId="2334009561" sldId="269"/>
            <ac:spMk id="9" creationId="{7DA3DFC4-FF53-4EEE-B1FC-3817534D39FC}"/>
          </ac:spMkLst>
        </pc:spChg>
        <pc:spChg chg="mod">
          <ac:chgData name="OLEG BILOVUS" userId="0223253b-c004-43a8-88dc-eef6a11e0c8d" providerId="ADAL" clId="{F0313AD4-205A-490D-A407-6023FF0BA519}" dt="2021-05-15T08:09:06.214" v="1436" actId="20577"/>
          <ac:spMkLst>
            <pc:docMk/>
            <pc:sldMk cId="2334009561" sldId="269"/>
            <ac:spMk id="18" creationId="{5646B314-D807-452B-A7E2-C5CD036C7163}"/>
          </ac:spMkLst>
        </pc:spChg>
        <pc:spChg chg="del">
          <ac:chgData name="OLEG BILOVUS" userId="0223253b-c004-43a8-88dc-eef6a11e0c8d" providerId="ADAL" clId="{F0313AD4-205A-490D-A407-6023FF0BA519}" dt="2021-05-15T08:08:21.127" v="1411" actId="478"/>
          <ac:spMkLst>
            <pc:docMk/>
            <pc:sldMk cId="2334009561" sldId="269"/>
            <ac:spMk id="19" creationId="{052B5C3E-9E38-4F7D-8C92-3F1E62CA0E41}"/>
          </ac:spMkLst>
        </pc:spChg>
        <pc:spChg chg="del">
          <ac:chgData name="OLEG BILOVUS" userId="0223253b-c004-43a8-88dc-eef6a11e0c8d" providerId="ADAL" clId="{F0313AD4-205A-490D-A407-6023FF0BA519}" dt="2021-05-15T08:08:22.402" v="1412" actId="478"/>
          <ac:spMkLst>
            <pc:docMk/>
            <pc:sldMk cId="2334009561" sldId="269"/>
            <ac:spMk id="23" creationId="{3AF2512A-7D0D-44EC-8BDD-72FA3F7CDB81}"/>
          </ac:spMkLst>
        </pc:spChg>
      </pc:sldChg>
      <pc:sldChg chg="add del ord">
        <pc:chgData name="OLEG BILOVUS" userId="0223253b-c004-43a8-88dc-eef6a11e0c8d" providerId="ADAL" clId="{F0313AD4-205A-490D-A407-6023FF0BA519}" dt="2021-05-15T08:10:38.957" v="1447" actId="2696"/>
        <pc:sldMkLst>
          <pc:docMk/>
          <pc:sldMk cId="4182162375" sldId="270"/>
        </pc:sldMkLst>
      </pc:sldChg>
      <pc:sldChg chg="add ord">
        <pc:chgData name="OLEG BILOVUS" userId="0223253b-c004-43a8-88dc-eef6a11e0c8d" providerId="ADAL" clId="{F0313AD4-205A-490D-A407-6023FF0BA519}" dt="2021-05-15T08:10:27.004" v="1443"/>
        <pc:sldMkLst>
          <pc:docMk/>
          <pc:sldMk cId="3808324540" sldId="271"/>
        </pc:sldMkLst>
      </pc:sldChg>
      <pc:sldChg chg="add">
        <pc:chgData name="OLEG BILOVUS" userId="0223253b-c004-43a8-88dc-eef6a11e0c8d" providerId="ADAL" clId="{F0313AD4-205A-490D-A407-6023FF0BA519}" dt="2021-05-15T08:10:30.717" v="1444" actId="2890"/>
        <pc:sldMkLst>
          <pc:docMk/>
          <pc:sldMk cId="1945969099" sldId="272"/>
        </pc:sldMkLst>
      </pc:sldChg>
      <pc:sldChg chg="addSp delSp modSp add mod">
        <pc:chgData name="OLEG BILOVUS" userId="0223253b-c004-43a8-88dc-eef6a11e0c8d" providerId="ADAL" clId="{F0313AD4-205A-490D-A407-6023FF0BA519}" dt="2021-05-15T08:16:41.635" v="1502" actId="3626"/>
        <pc:sldMkLst>
          <pc:docMk/>
          <pc:sldMk cId="540775132" sldId="273"/>
        </pc:sldMkLst>
        <pc:spChg chg="add del mod">
          <ac:chgData name="OLEG BILOVUS" userId="0223253b-c004-43a8-88dc-eef6a11e0c8d" providerId="ADAL" clId="{F0313AD4-205A-490D-A407-6023FF0BA519}" dt="2021-05-15T08:13:22.918" v="1457" actId="478"/>
          <ac:spMkLst>
            <pc:docMk/>
            <pc:sldMk cId="540775132" sldId="273"/>
            <ac:spMk id="5" creationId="{17B6113E-1678-41A1-B470-3EBDF2E76550}"/>
          </ac:spMkLst>
        </pc:spChg>
        <pc:spChg chg="add mod">
          <ac:chgData name="OLEG BILOVUS" userId="0223253b-c004-43a8-88dc-eef6a11e0c8d" providerId="ADAL" clId="{F0313AD4-205A-490D-A407-6023FF0BA519}" dt="2021-05-15T08:13:51.596" v="1463" actId="14100"/>
          <ac:spMkLst>
            <pc:docMk/>
            <pc:sldMk cId="540775132" sldId="273"/>
            <ac:spMk id="8" creationId="{2D0C764C-2BF3-4674-B4AD-F9AB471F24CC}"/>
          </ac:spMkLst>
        </pc:spChg>
        <pc:spChg chg="add mod">
          <ac:chgData name="OLEG BILOVUS" userId="0223253b-c004-43a8-88dc-eef6a11e0c8d" providerId="ADAL" clId="{F0313AD4-205A-490D-A407-6023FF0BA519}" dt="2021-05-15T08:14:30.895" v="1487" actId="1076"/>
          <ac:spMkLst>
            <pc:docMk/>
            <pc:sldMk cId="540775132" sldId="273"/>
            <ac:spMk id="10" creationId="{822B440D-E62D-4CFF-A6CF-EC799B75C7B4}"/>
          </ac:spMkLst>
        </pc:spChg>
        <pc:spChg chg="add mod">
          <ac:chgData name="OLEG BILOVUS" userId="0223253b-c004-43a8-88dc-eef6a11e0c8d" providerId="ADAL" clId="{F0313AD4-205A-490D-A407-6023FF0BA519}" dt="2021-05-15T08:16:41.635" v="1502" actId="3626"/>
          <ac:spMkLst>
            <pc:docMk/>
            <pc:sldMk cId="540775132" sldId="273"/>
            <ac:spMk id="23" creationId="{3A16F577-B4E0-4D01-BC9D-327F31C6F638}"/>
          </ac:spMkLst>
        </pc:spChg>
      </pc:sldChg>
      <pc:sldChg chg="delSp modSp add mod">
        <pc:chgData name="OLEG BILOVUS" userId="0223253b-c004-43a8-88dc-eef6a11e0c8d" providerId="ADAL" clId="{F0313AD4-205A-490D-A407-6023FF0BA519}" dt="2021-05-15T08:16:07.094" v="1500"/>
        <pc:sldMkLst>
          <pc:docMk/>
          <pc:sldMk cId="168869932" sldId="274"/>
        </pc:sldMkLst>
        <pc:spChg chg="del">
          <ac:chgData name="OLEG BILOVUS" userId="0223253b-c004-43a8-88dc-eef6a11e0c8d" providerId="ADAL" clId="{F0313AD4-205A-490D-A407-6023FF0BA519}" dt="2021-05-15T08:15:49.025" v="1496" actId="478"/>
          <ac:spMkLst>
            <pc:docMk/>
            <pc:sldMk cId="168869932" sldId="274"/>
            <ac:spMk id="8" creationId="{2D0C764C-2BF3-4674-B4AD-F9AB471F24CC}"/>
          </ac:spMkLst>
        </pc:spChg>
        <pc:spChg chg="mod">
          <ac:chgData name="OLEG BILOVUS" userId="0223253b-c004-43a8-88dc-eef6a11e0c8d" providerId="ADAL" clId="{F0313AD4-205A-490D-A407-6023FF0BA519}" dt="2021-05-15T08:16:07.094" v="1500"/>
          <ac:spMkLst>
            <pc:docMk/>
            <pc:sldMk cId="168869932" sldId="274"/>
            <ac:spMk id="9" creationId="{7DA3DFC4-FF53-4EEE-B1FC-3817534D39FC}"/>
          </ac:spMkLst>
        </pc:spChg>
        <pc:spChg chg="del">
          <ac:chgData name="OLEG BILOVUS" userId="0223253b-c004-43a8-88dc-eef6a11e0c8d" providerId="ADAL" clId="{F0313AD4-205A-490D-A407-6023FF0BA519}" dt="2021-05-15T08:15:51.118" v="1497" actId="478"/>
          <ac:spMkLst>
            <pc:docMk/>
            <pc:sldMk cId="168869932" sldId="274"/>
            <ac:spMk id="10" creationId="{822B440D-E62D-4CFF-A6CF-EC799B75C7B4}"/>
          </ac:spMkLst>
        </pc:spChg>
        <pc:spChg chg="mod">
          <ac:chgData name="OLEG BILOVUS" userId="0223253b-c004-43a8-88dc-eef6a11e0c8d" providerId="ADAL" clId="{F0313AD4-205A-490D-A407-6023FF0BA519}" dt="2021-05-15T08:15:44.104" v="1495" actId="1582"/>
          <ac:spMkLst>
            <pc:docMk/>
            <pc:sldMk cId="168869932" sldId="274"/>
            <ac:spMk id="15" creationId="{7C851895-2472-41EF-8E55-02A50A1A7992}"/>
          </ac:spMkLst>
        </pc:spChg>
        <pc:spChg chg="del">
          <ac:chgData name="OLEG BILOVUS" userId="0223253b-c004-43a8-88dc-eef6a11e0c8d" providerId="ADAL" clId="{F0313AD4-205A-490D-A407-6023FF0BA519}" dt="2021-05-15T08:15:52.410" v="1498" actId="478"/>
          <ac:spMkLst>
            <pc:docMk/>
            <pc:sldMk cId="168869932" sldId="274"/>
            <ac:spMk id="23" creationId="{3A16F577-B4E0-4D01-BC9D-327F31C6F638}"/>
          </ac:spMkLst>
        </pc:spChg>
      </pc:sldChg>
      <pc:sldChg chg="addSp delSp modSp add mod">
        <pc:chgData name="OLEG BILOVUS" userId="0223253b-c004-43a8-88dc-eef6a11e0c8d" providerId="ADAL" clId="{F0313AD4-205A-490D-A407-6023FF0BA519}" dt="2021-05-15T08:19:34.792" v="1513" actId="1076"/>
        <pc:sldMkLst>
          <pc:docMk/>
          <pc:sldMk cId="2315066733" sldId="275"/>
        </pc:sldMkLst>
        <pc:spChg chg="add del mod">
          <ac:chgData name="OLEG BILOVUS" userId="0223253b-c004-43a8-88dc-eef6a11e0c8d" providerId="ADAL" clId="{F0313AD4-205A-490D-A407-6023FF0BA519}" dt="2021-05-15T08:18:05.725" v="1505"/>
          <ac:spMkLst>
            <pc:docMk/>
            <pc:sldMk cId="2315066733" sldId="275"/>
            <ac:spMk id="19" creationId="{1D4D9DA7-E84A-445F-A064-2B36C92D2DAB}"/>
          </ac:spMkLst>
        </pc:spChg>
        <pc:spChg chg="add del mod">
          <ac:chgData name="OLEG BILOVUS" userId="0223253b-c004-43a8-88dc-eef6a11e0c8d" providerId="ADAL" clId="{F0313AD4-205A-490D-A407-6023FF0BA519}" dt="2021-05-15T08:19:14.980" v="1510"/>
          <ac:spMkLst>
            <pc:docMk/>
            <pc:sldMk cId="2315066733" sldId="275"/>
            <ac:spMk id="23" creationId="{095E0AA7-E916-4E6F-95F4-00C67DD62D62}"/>
          </ac:spMkLst>
        </pc:spChg>
        <pc:spChg chg="add del mod">
          <ac:chgData name="OLEG BILOVUS" userId="0223253b-c004-43a8-88dc-eef6a11e0c8d" providerId="ADAL" clId="{F0313AD4-205A-490D-A407-6023FF0BA519}" dt="2021-05-15T08:19:34.792" v="1513" actId="1076"/>
          <ac:spMkLst>
            <pc:docMk/>
            <pc:sldMk cId="2315066733" sldId="275"/>
            <ac:spMk id="24" creationId="{ED926D88-19F9-4BA0-BA54-71416FFE1775}"/>
          </ac:spMkLst>
        </pc:spChg>
        <pc:spChg chg="add del mod">
          <ac:chgData name="OLEG BILOVUS" userId="0223253b-c004-43a8-88dc-eef6a11e0c8d" providerId="ADAL" clId="{F0313AD4-205A-490D-A407-6023FF0BA519}" dt="2021-05-15T08:19:14.980" v="1510"/>
          <ac:spMkLst>
            <pc:docMk/>
            <pc:sldMk cId="2315066733" sldId="275"/>
            <ac:spMk id="25" creationId="{CB99C932-7C27-4514-A09B-429885395C21}"/>
          </ac:spMkLst>
        </pc:spChg>
      </pc:sldChg>
      <pc:sldChg chg="addSp delSp modSp add mod ord">
        <pc:chgData name="OLEG BILOVUS" userId="0223253b-c004-43a8-88dc-eef6a11e0c8d" providerId="ADAL" clId="{F0313AD4-205A-490D-A407-6023FF0BA519}" dt="2021-05-15T08:20:07.230" v="1518"/>
        <pc:sldMkLst>
          <pc:docMk/>
          <pc:sldMk cId="598336129" sldId="276"/>
        </pc:sldMkLst>
        <pc:spChg chg="del">
          <ac:chgData name="OLEG BILOVUS" userId="0223253b-c004-43a8-88dc-eef6a11e0c8d" providerId="ADAL" clId="{F0313AD4-205A-490D-A407-6023FF0BA519}" dt="2021-05-15T08:20:06.958" v="1517" actId="478"/>
          <ac:spMkLst>
            <pc:docMk/>
            <pc:sldMk cId="598336129" sldId="276"/>
            <ac:spMk id="15" creationId="{7C851895-2472-41EF-8E55-02A50A1A7992}"/>
          </ac:spMkLst>
        </pc:spChg>
        <pc:spChg chg="add mod">
          <ac:chgData name="OLEG BILOVUS" userId="0223253b-c004-43a8-88dc-eef6a11e0c8d" providerId="ADAL" clId="{F0313AD4-205A-490D-A407-6023FF0BA519}" dt="2021-05-15T08:20:07.230" v="1518"/>
          <ac:spMkLst>
            <pc:docMk/>
            <pc:sldMk cId="598336129" sldId="276"/>
            <ac:spMk id="19" creationId="{DE0C492E-488E-43D8-A6BB-E502A0E7435F}"/>
          </ac:spMkLst>
        </pc:spChg>
      </pc:sldChg>
      <pc:sldChg chg="add">
        <pc:chgData name="OLEG BILOVUS" userId="0223253b-c004-43a8-88dc-eef6a11e0c8d" providerId="ADAL" clId="{F0313AD4-205A-490D-A407-6023FF0BA519}" dt="2021-05-15T08:21:39.922" v="1519"/>
        <pc:sldMkLst>
          <pc:docMk/>
          <pc:sldMk cId="1914451908" sldId="277"/>
        </pc:sldMkLst>
      </pc:sldChg>
      <pc:sldChg chg="modSp add mod">
        <pc:chgData name="OLEG BILOVUS" userId="0223253b-c004-43a8-88dc-eef6a11e0c8d" providerId="ADAL" clId="{F0313AD4-205A-490D-A407-6023FF0BA519}" dt="2021-05-15T08:23:05.935" v="1543"/>
        <pc:sldMkLst>
          <pc:docMk/>
          <pc:sldMk cId="146225" sldId="278"/>
        </pc:sldMkLst>
        <pc:spChg chg="mod">
          <ac:chgData name="OLEG BILOVUS" userId="0223253b-c004-43a8-88dc-eef6a11e0c8d" providerId="ADAL" clId="{F0313AD4-205A-490D-A407-6023FF0BA519}" dt="2021-05-15T08:22:44.863" v="1538" actId="20577"/>
          <ac:spMkLst>
            <pc:docMk/>
            <pc:sldMk cId="146225" sldId="278"/>
            <ac:spMk id="4" creationId="{70D32615-E3D7-4B0E-8FC0-98D06FDF13A5}"/>
          </ac:spMkLst>
        </pc:spChg>
        <pc:spChg chg="mod">
          <ac:chgData name="OLEG BILOVUS" userId="0223253b-c004-43a8-88dc-eef6a11e0c8d" providerId="ADAL" clId="{F0313AD4-205A-490D-A407-6023FF0BA519}" dt="2021-05-15T08:23:05.935" v="1543"/>
          <ac:spMkLst>
            <pc:docMk/>
            <pc:sldMk cId="146225" sldId="278"/>
            <ac:spMk id="13" creationId="{DF5DFF24-03C0-4BAC-B955-2B8283E6FFDB}"/>
          </ac:spMkLst>
        </pc:spChg>
      </pc:sldChg>
      <pc:sldChg chg="modSp add mod">
        <pc:chgData name="OLEG BILOVUS" userId="0223253b-c004-43a8-88dc-eef6a11e0c8d" providerId="ADAL" clId="{F0313AD4-205A-490D-A407-6023FF0BA519}" dt="2021-05-15T08:25:38.899" v="1586"/>
        <pc:sldMkLst>
          <pc:docMk/>
          <pc:sldMk cId="1648298236" sldId="279"/>
        </pc:sldMkLst>
        <pc:spChg chg="mod">
          <ac:chgData name="OLEG BILOVUS" userId="0223253b-c004-43a8-88dc-eef6a11e0c8d" providerId="ADAL" clId="{F0313AD4-205A-490D-A407-6023FF0BA519}" dt="2021-05-15T08:25:38.899" v="1586"/>
          <ac:spMkLst>
            <pc:docMk/>
            <pc:sldMk cId="1648298236" sldId="279"/>
            <ac:spMk id="9" creationId="{7DA3DFC4-FF53-4EEE-B1FC-3817534D39FC}"/>
          </ac:spMkLst>
        </pc:spChg>
        <pc:spChg chg="mod">
          <ac:chgData name="OLEG BILOVUS" userId="0223253b-c004-43a8-88dc-eef6a11e0c8d" providerId="ADAL" clId="{F0313AD4-205A-490D-A407-6023FF0BA519}" dt="2021-05-15T08:22:59.039" v="1542" actId="207"/>
          <ac:spMkLst>
            <pc:docMk/>
            <pc:sldMk cId="1648298236" sldId="279"/>
            <ac:spMk id="13" creationId="{DF5DFF24-03C0-4BAC-B955-2B8283E6FFDB}"/>
          </ac:spMkLst>
        </pc:spChg>
      </pc:sldChg>
      <pc:sldChg chg="addSp modSp add mod">
        <pc:chgData name="OLEG BILOVUS" userId="0223253b-c004-43a8-88dc-eef6a11e0c8d" providerId="ADAL" clId="{F0313AD4-205A-490D-A407-6023FF0BA519}" dt="2021-05-15T08:27:44.474" v="1631"/>
        <pc:sldMkLst>
          <pc:docMk/>
          <pc:sldMk cId="1520867571" sldId="280"/>
        </pc:sldMkLst>
        <pc:spChg chg="add mod">
          <ac:chgData name="OLEG BILOVUS" userId="0223253b-c004-43a8-88dc-eef6a11e0c8d" providerId="ADAL" clId="{F0313AD4-205A-490D-A407-6023FF0BA519}" dt="2021-05-15T08:25:09.952" v="1571" actId="1076"/>
          <ac:spMkLst>
            <pc:docMk/>
            <pc:sldMk cId="1520867571" sldId="280"/>
            <ac:spMk id="6" creationId="{642C0A3B-DC0E-4594-8F49-A6B9A4824A50}"/>
          </ac:spMkLst>
        </pc:spChg>
        <pc:spChg chg="add mod">
          <ac:chgData name="OLEG BILOVUS" userId="0223253b-c004-43a8-88dc-eef6a11e0c8d" providerId="ADAL" clId="{F0313AD4-205A-490D-A407-6023FF0BA519}" dt="2021-05-15T08:27:05.214" v="1609" actId="14100"/>
          <ac:spMkLst>
            <pc:docMk/>
            <pc:sldMk cId="1520867571" sldId="280"/>
            <ac:spMk id="14" creationId="{ACCBB2A5-9947-4786-9590-0ED63356710D}"/>
          </ac:spMkLst>
        </pc:spChg>
        <pc:spChg chg="add mod">
          <ac:chgData name="OLEG BILOVUS" userId="0223253b-c004-43a8-88dc-eef6a11e0c8d" providerId="ADAL" clId="{F0313AD4-205A-490D-A407-6023FF0BA519}" dt="2021-05-15T08:27:34.782" v="1630"/>
          <ac:spMkLst>
            <pc:docMk/>
            <pc:sldMk cId="1520867571" sldId="280"/>
            <ac:spMk id="15" creationId="{78EF6636-C08C-485A-8412-8526598E82A3}"/>
          </ac:spMkLst>
        </pc:spChg>
        <pc:spChg chg="add mod">
          <ac:chgData name="OLEG BILOVUS" userId="0223253b-c004-43a8-88dc-eef6a11e0c8d" providerId="ADAL" clId="{F0313AD4-205A-490D-A407-6023FF0BA519}" dt="2021-05-15T08:27:44.474" v="1631"/>
          <ac:spMkLst>
            <pc:docMk/>
            <pc:sldMk cId="1520867571" sldId="280"/>
            <ac:spMk id="17" creationId="{5690C762-F15B-4E3A-BF70-97304AE4440B}"/>
          </ac:spMkLst>
        </pc:spChg>
      </pc:sldChg>
      <pc:sldChg chg="delSp modSp add mod">
        <pc:chgData name="OLEG BILOVUS" userId="0223253b-c004-43a8-88dc-eef6a11e0c8d" providerId="ADAL" clId="{F0313AD4-205A-490D-A407-6023FF0BA519}" dt="2021-05-15T08:26:26.029" v="1596"/>
        <pc:sldMkLst>
          <pc:docMk/>
          <pc:sldMk cId="1517654210" sldId="281"/>
        </pc:sldMkLst>
        <pc:spChg chg="mod">
          <ac:chgData name="OLEG BILOVUS" userId="0223253b-c004-43a8-88dc-eef6a11e0c8d" providerId="ADAL" clId="{F0313AD4-205A-490D-A407-6023FF0BA519}" dt="2021-05-15T08:26:09.134" v="1593" actId="1582"/>
          <ac:spMkLst>
            <pc:docMk/>
            <pc:sldMk cId="1517654210" sldId="281"/>
            <ac:spMk id="4" creationId="{70D32615-E3D7-4B0E-8FC0-98D06FDF13A5}"/>
          </ac:spMkLst>
        </pc:spChg>
        <pc:spChg chg="del mod">
          <ac:chgData name="OLEG BILOVUS" userId="0223253b-c004-43a8-88dc-eef6a11e0c8d" providerId="ADAL" clId="{F0313AD4-205A-490D-A407-6023FF0BA519}" dt="2021-05-15T08:25:52.868" v="1590" actId="478"/>
          <ac:spMkLst>
            <pc:docMk/>
            <pc:sldMk cId="1517654210" sldId="281"/>
            <ac:spMk id="6" creationId="{642C0A3B-DC0E-4594-8F49-A6B9A4824A50}"/>
          </ac:spMkLst>
        </pc:spChg>
        <pc:spChg chg="mod">
          <ac:chgData name="OLEG BILOVUS" userId="0223253b-c004-43a8-88dc-eef6a11e0c8d" providerId="ADAL" clId="{F0313AD4-205A-490D-A407-6023FF0BA519}" dt="2021-05-15T08:26:26.029" v="1596"/>
          <ac:spMkLst>
            <pc:docMk/>
            <pc:sldMk cId="1517654210" sldId="281"/>
            <ac:spMk id="9" creationId="{7DA3DFC4-FF53-4EEE-B1FC-3817534D39FC}"/>
          </ac:spMkLst>
        </pc:spChg>
        <pc:spChg chg="mod">
          <ac:chgData name="OLEG BILOVUS" userId="0223253b-c004-43a8-88dc-eef6a11e0c8d" providerId="ADAL" clId="{F0313AD4-205A-490D-A407-6023FF0BA519}" dt="2021-05-15T08:26:15.343" v="1595" actId="1582"/>
          <ac:spMkLst>
            <pc:docMk/>
            <pc:sldMk cId="1517654210" sldId="281"/>
            <ac:spMk id="13" creationId="{DF5DFF24-03C0-4BAC-B955-2B8283E6FFDB}"/>
          </ac:spMkLst>
        </pc:spChg>
        <pc:spChg chg="del">
          <ac:chgData name="OLEG BILOVUS" userId="0223253b-c004-43a8-88dc-eef6a11e0c8d" providerId="ADAL" clId="{F0313AD4-205A-490D-A407-6023FF0BA519}" dt="2021-05-15T08:25:50.990" v="1588" actId="478"/>
          <ac:spMkLst>
            <pc:docMk/>
            <pc:sldMk cId="1517654210" sldId="281"/>
            <ac:spMk id="14" creationId="{ACCBB2A5-9947-4786-9590-0ED63356710D}"/>
          </ac:spMkLst>
        </pc:spChg>
        <pc:spChg chg="del">
          <ac:chgData name="OLEG BILOVUS" userId="0223253b-c004-43a8-88dc-eef6a11e0c8d" providerId="ADAL" clId="{F0313AD4-205A-490D-A407-6023FF0BA519}" dt="2021-05-15T08:25:54.100" v="1591" actId="478"/>
          <ac:spMkLst>
            <pc:docMk/>
            <pc:sldMk cId="1517654210" sldId="281"/>
            <ac:spMk id="15" creationId="{78EF6636-C08C-485A-8412-8526598E82A3}"/>
          </ac:spMkLst>
        </pc:spChg>
      </pc:sldChg>
      <pc:sldChg chg="add">
        <pc:chgData name="OLEG BILOVUS" userId="0223253b-c004-43a8-88dc-eef6a11e0c8d" providerId="ADAL" clId="{F0313AD4-205A-490D-A407-6023FF0BA519}" dt="2021-05-15T08:29:02.542" v="1633"/>
        <pc:sldMkLst>
          <pc:docMk/>
          <pc:sldMk cId="1022831243" sldId="282"/>
        </pc:sldMkLst>
      </pc:sldChg>
    </pc:docChg>
  </pc:docChgLst>
  <pc:docChgLst>
    <pc:chgData name="PAOLO PISAPIA" userId="S::p.pisapia10@studenti.unisa.it::c3057cb5-09ad-4e69-ad2b-0cb7de88ee5a" providerId="AD" clId="Web-{0696F9E2-4865-6F9C-D0F6-BD5E0DE40F3F}"/>
    <pc:docChg chg="addSld modSld modSection">
      <pc:chgData name="PAOLO PISAPIA" userId="S::p.pisapia10@studenti.unisa.it::c3057cb5-09ad-4e69-ad2b-0cb7de88ee5a" providerId="AD" clId="Web-{0696F9E2-4865-6F9C-D0F6-BD5E0DE40F3F}" dt="2021-05-22T07:43:14.773" v="2" actId="20577"/>
      <pc:docMkLst>
        <pc:docMk/>
      </pc:docMkLst>
      <pc:sldChg chg="modSp">
        <pc:chgData name="PAOLO PISAPIA" userId="S::p.pisapia10@studenti.unisa.it::c3057cb5-09ad-4e69-ad2b-0cb7de88ee5a" providerId="AD" clId="Web-{0696F9E2-4865-6F9C-D0F6-BD5E0DE40F3F}" dt="2021-05-22T07:43:14.773" v="2" actId="20577"/>
        <pc:sldMkLst>
          <pc:docMk/>
          <pc:sldMk cId="1914451908" sldId="277"/>
        </pc:sldMkLst>
        <pc:spChg chg="mod">
          <ac:chgData name="PAOLO PISAPIA" userId="S::p.pisapia10@studenti.unisa.it::c3057cb5-09ad-4e69-ad2b-0cb7de88ee5a" providerId="AD" clId="Web-{0696F9E2-4865-6F9C-D0F6-BD5E0DE40F3F}" dt="2021-05-22T07:43:14.773" v="2" actId="20577"/>
          <ac:spMkLst>
            <pc:docMk/>
            <pc:sldMk cId="1914451908" sldId="277"/>
            <ac:spMk id="23" creationId="{D63413D0-8D98-4E7D-857D-6909017AC650}"/>
          </ac:spMkLst>
        </pc:spChg>
      </pc:sldChg>
      <pc:sldChg chg="add replId">
        <pc:chgData name="PAOLO PISAPIA" userId="S::p.pisapia10@studenti.unisa.it::c3057cb5-09ad-4e69-ad2b-0cb7de88ee5a" providerId="AD" clId="Web-{0696F9E2-4865-6F9C-D0F6-BD5E0DE40F3F}" dt="2021-05-22T07:42:52.069" v="0"/>
        <pc:sldMkLst>
          <pc:docMk/>
          <pc:sldMk cId="4154627513" sldId="322"/>
        </pc:sldMkLst>
      </pc:sldChg>
    </pc:docChg>
  </pc:docChgLst>
  <pc:docChgLst>
    <pc:chgData name="ANTONIO MIRRA" userId="030542ff-218f-4953-a0e6-7ff2bbae0d2d" providerId="ADAL" clId="{645E1165-42AA-48C0-A343-BA9206EA6D4C}"/>
    <pc:docChg chg="undo custSel addSld modSld sldOrd modSection">
      <pc:chgData name="ANTONIO MIRRA" userId="030542ff-218f-4953-a0e6-7ff2bbae0d2d" providerId="ADAL" clId="{645E1165-42AA-48C0-A343-BA9206EA6D4C}" dt="2021-05-16T16:24:23.012" v="217" actId="1076"/>
      <pc:docMkLst>
        <pc:docMk/>
      </pc:docMkLst>
      <pc:sldChg chg="modSp mod">
        <pc:chgData name="ANTONIO MIRRA" userId="030542ff-218f-4953-a0e6-7ff2bbae0d2d" providerId="ADAL" clId="{645E1165-42AA-48C0-A343-BA9206EA6D4C}" dt="2021-05-16T15:50:57.858" v="56"/>
        <pc:sldMkLst>
          <pc:docMk/>
          <pc:sldMk cId="3808324540" sldId="271"/>
        </pc:sldMkLst>
        <pc:spChg chg="mod">
          <ac:chgData name="ANTONIO MIRRA" userId="030542ff-218f-4953-a0e6-7ff2bbae0d2d" providerId="ADAL" clId="{645E1165-42AA-48C0-A343-BA9206EA6D4C}" dt="2021-05-16T15:45:22.837" v="2" actId="20577"/>
          <ac:spMkLst>
            <pc:docMk/>
            <pc:sldMk cId="3808324540" sldId="271"/>
            <ac:spMk id="3" creationId="{824FF84D-BBE2-415A-8571-993E7EB2C832}"/>
          </ac:spMkLst>
        </pc:spChg>
        <pc:spChg chg="mod">
          <ac:chgData name="ANTONIO MIRRA" userId="030542ff-218f-4953-a0e6-7ff2bbae0d2d" providerId="ADAL" clId="{645E1165-42AA-48C0-A343-BA9206EA6D4C}" dt="2021-05-16T15:50:32.048" v="55"/>
          <ac:spMkLst>
            <pc:docMk/>
            <pc:sldMk cId="3808324540" sldId="271"/>
            <ac:spMk id="7" creationId="{3127C41A-D9F8-4A52-BC73-D7A97933E151}"/>
          </ac:spMkLst>
        </pc:spChg>
        <pc:spChg chg="mod">
          <ac:chgData name="ANTONIO MIRRA" userId="030542ff-218f-4953-a0e6-7ff2bbae0d2d" providerId="ADAL" clId="{645E1165-42AA-48C0-A343-BA9206EA6D4C}" dt="2021-05-16T15:50:57.858" v="56"/>
          <ac:spMkLst>
            <pc:docMk/>
            <pc:sldMk cId="3808324540" sldId="271"/>
            <ac:spMk id="11" creationId="{2EF6BFD8-F853-4722-B84E-F37B914BDDB2}"/>
          </ac:spMkLst>
        </pc:spChg>
      </pc:sldChg>
      <pc:sldChg chg="modSp mod">
        <pc:chgData name="ANTONIO MIRRA" userId="030542ff-218f-4953-a0e6-7ff2bbae0d2d" providerId="ADAL" clId="{645E1165-42AA-48C0-A343-BA9206EA6D4C}" dt="2021-05-16T15:48:32.276" v="20" actId="1076"/>
        <pc:sldMkLst>
          <pc:docMk/>
          <pc:sldMk cId="168869932" sldId="274"/>
        </pc:sldMkLst>
        <pc:spChg chg="mod">
          <ac:chgData name="ANTONIO MIRRA" userId="030542ff-218f-4953-a0e6-7ff2bbae0d2d" providerId="ADAL" clId="{645E1165-42AA-48C0-A343-BA9206EA6D4C}" dt="2021-05-16T15:48:32.276" v="20" actId="1076"/>
          <ac:spMkLst>
            <pc:docMk/>
            <pc:sldMk cId="168869932" sldId="274"/>
            <ac:spMk id="20" creationId="{6A57B8ED-105E-40B0-8196-EAB2A95AF45A}"/>
          </ac:spMkLst>
        </pc:spChg>
      </pc:sldChg>
      <pc:sldChg chg="addSp delSp modSp mod">
        <pc:chgData name="ANTONIO MIRRA" userId="030542ff-218f-4953-a0e6-7ff2bbae0d2d" providerId="ADAL" clId="{645E1165-42AA-48C0-A343-BA9206EA6D4C}" dt="2021-05-16T16:08:00.025" v="202" actId="1076"/>
        <pc:sldMkLst>
          <pc:docMk/>
          <pc:sldMk cId="1691461599" sldId="298"/>
        </pc:sldMkLst>
        <pc:spChg chg="mod">
          <ac:chgData name="ANTONIO MIRRA" userId="030542ff-218f-4953-a0e6-7ff2bbae0d2d" providerId="ADAL" clId="{645E1165-42AA-48C0-A343-BA9206EA6D4C}" dt="2021-05-16T15:59:13.212" v="117" actId="1076"/>
          <ac:spMkLst>
            <pc:docMk/>
            <pc:sldMk cId="1691461599" sldId="298"/>
            <ac:spMk id="5" creationId="{411B720D-E0A0-4E74-910D-589858099993}"/>
          </ac:spMkLst>
        </pc:spChg>
        <pc:spChg chg="del">
          <ac:chgData name="ANTONIO MIRRA" userId="030542ff-218f-4953-a0e6-7ff2bbae0d2d" providerId="ADAL" clId="{645E1165-42AA-48C0-A343-BA9206EA6D4C}" dt="2021-05-16T16:02:27.275" v="150" actId="21"/>
          <ac:spMkLst>
            <pc:docMk/>
            <pc:sldMk cId="1691461599" sldId="298"/>
            <ac:spMk id="7" creationId="{3127C41A-D9F8-4A52-BC73-D7A97933E151}"/>
          </ac:spMkLst>
        </pc:spChg>
        <pc:spChg chg="del mod">
          <ac:chgData name="ANTONIO MIRRA" userId="030542ff-218f-4953-a0e6-7ff2bbae0d2d" providerId="ADAL" clId="{645E1165-42AA-48C0-A343-BA9206EA6D4C}" dt="2021-05-16T16:02:25.156" v="149" actId="21"/>
          <ac:spMkLst>
            <pc:docMk/>
            <pc:sldMk cId="1691461599" sldId="298"/>
            <ac:spMk id="11" creationId="{2EF6BFD8-F853-4722-B84E-F37B914BDDB2}"/>
          </ac:spMkLst>
        </pc:spChg>
        <pc:spChg chg="add mod">
          <ac:chgData name="ANTONIO MIRRA" userId="030542ff-218f-4953-a0e6-7ff2bbae0d2d" providerId="ADAL" clId="{645E1165-42AA-48C0-A343-BA9206EA6D4C}" dt="2021-05-16T15:54:58.434" v="74"/>
          <ac:spMkLst>
            <pc:docMk/>
            <pc:sldMk cId="1691461599" sldId="298"/>
            <ac:spMk id="18" creationId="{4FA170A5-60DB-49F3-B680-470BC5B6A11D}"/>
          </ac:spMkLst>
        </pc:spChg>
        <pc:spChg chg="mod">
          <ac:chgData name="ANTONIO MIRRA" userId="030542ff-218f-4953-a0e6-7ff2bbae0d2d" providerId="ADAL" clId="{645E1165-42AA-48C0-A343-BA9206EA6D4C}" dt="2021-05-16T15:54:12.341" v="67" actId="1076"/>
          <ac:spMkLst>
            <pc:docMk/>
            <pc:sldMk cId="1691461599" sldId="298"/>
            <ac:spMk id="19" creationId="{EDE9D8C2-5786-4BF3-A4A8-F91D40FE28DE}"/>
          </ac:spMkLst>
        </pc:spChg>
        <pc:spChg chg="mod">
          <ac:chgData name="ANTONIO MIRRA" userId="030542ff-218f-4953-a0e6-7ff2bbae0d2d" providerId="ADAL" clId="{645E1165-42AA-48C0-A343-BA9206EA6D4C}" dt="2021-05-16T15:54:17.917" v="68" actId="1076"/>
          <ac:spMkLst>
            <pc:docMk/>
            <pc:sldMk cId="1691461599" sldId="298"/>
            <ac:spMk id="20" creationId="{B25F6E3F-4C60-4960-8D1D-5168827AFEF3}"/>
          </ac:spMkLst>
        </pc:spChg>
        <pc:spChg chg="add mod">
          <ac:chgData name="ANTONIO MIRRA" userId="030542ff-218f-4953-a0e6-7ff2bbae0d2d" providerId="ADAL" clId="{645E1165-42AA-48C0-A343-BA9206EA6D4C}" dt="2021-05-16T16:07:48.150" v="200"/>
          <ac:spMkLst>
            <pc:docMk/>
            <pc:sldMk cId="1691461599" sldId="298"/>
            <ac:spMk id="21" creationId="{AAE8F39D-5B57-4AF4-9511-1E564743B122}"/>
          </ac:spMkLst>
        </pc:spChg>
        <pc:spChg chg="add mod">
          <ac:chgData name="ANTONIO MIRRA" userId="030542ff-218f-4953-a0e6-7ff2bbae0d2d" providerId="ADAL" clId="{645E1165-42AA-48C0-A343-BA9206EA6D4C}" dt="2021-05-16T16:08:00.025" v="202" actId="1076"/>
          <ac:spMkLst>
            <pc:docMk/>
            <pc:sldMk cId="1691461599" sldId="298"/>
            <ac:spMk id="22" creationId="{94D27001-4EB1-4232-A467-D1BDC7EF0A54}"/>
          </ac:spMkLst>
        </pc:spChg>
        <pc:graphicFrameChg chg="add del modGraphic">
          <ac:chgData name="ANTONIO MIRRA" userId="030542ff-218f-4953-a0e6-7ff2bbae0d2d" providerId="ADAL" clId="{645E1165-42AA-48C0-A343-BA9206EA6D4C}" dt="2021-05-16T15:54:42.818" v="73" actId="2165"/>
          <ac:graphicFrameMkLst>
            <pc:docMk/>
            <pc:sldMk cId="1691461599" sldId="298"/>
            <ac:graphicFrameMk id="2" creationId="{754AA55E-D569-4984-AD3A-654C3B95768C}"/>
          </ac:graphicFrameMkLst>
        </pc:graphicFrameChg>
        <pc:graphicFrameChg chg="mod">
          <ac:chgData name="ANTONIO MIRRA" userId="030542ff-218f-4953-a0e6-7ff2bbae0d2d" providerId="ADAL" clId="{645E1165-42AA-48C0-A343-BA9206EA6D4C}" dt="2021-05-16T15:59:21.272" v="119" actId="1076"/>
          <ac:graphicFrameMkLst>
            <pc:docMk/>
            <pc:sldMk cId="1691461599" sldId="298"/>
            <ac:graphicFrameMk id="6" creationId="{634FBB99-B800-4AE8-9A71-38B9A9A4332B}"/>
          </ac:graphicFrameMkLst>
        </pc:graphicFrameChg>
        <pc:picChg chg="mod">
          <ac:chgData name="ANTONIO MIRRA" userId="030542ff-218f-4953-a0e6-7ff2bbae0d2d" providerId="ADAL" clId="{645E1165-42AA-48C0-A343-BA9206EA6D4C}" dt="2021-05-16T15:59:15.732" v="118" actId="1076"/>
          <ac:picMkLst>
            <pc:docMk/>
            <pc:sldMk cId="1691461599" sldId="298"/>
            <ac:picMk id="4" creationId="{4037CAA9-F7C0-4F52-94EC-33F672803629}"/>
          </ac:picMkLst>
        </pc:picChg>
      </pc:sldChg>
      <pc:sldChg chg="addSp delSp modSp mod">
        <pc:chgData name="ANTONIO MIRRA" userId="030542ff-218f-4953-a0e6-7ff2bbae0d2d" providerId="ADAL" clId="{645E1165-42AA-48C0-A343-BA9206EA6D4C}" dt="2021-05-16T16:24:23.012" v="217" actId="1076"/>
        <pc:sldMkLst>
          <pc:docMk/>
          <pc:sldMk cId="308686640" sldId="299"/>
        </pc:sldMkLst>
        <pc:spChg chg="mod">
          <ac:chgData name="ANTONIO MIRRA" userId="030542ff-218f-4953-a0e6-7ff2bbae0d2d" providerId="ADAL" clId="{645E1165-42AA-48C0-A343-BA9206EA6D4C}" dt="2021-05-16T16:16:04.252" v="203" actId="1076"/>
          <ac:spMkLst>
            <pc:docMk/>
            <pc:sldMk cId="308686640" sldId="299"/>
            <ac:spMk id="5" creationId="{411B720D-E0A0-4E74-910D-589858099993}"/>
          </ac:spMkLst>
        </pc:spChg>
        <pc:spChg chg="del">
          <ac:chgData name="ANTONIO MIRRA" userId="030542ff-218f-4953-a0e6-7ff2bbae0d2d" providerId="ADAL" clId="{645E1165-42AA-48C0-A343-BA9206EA6D4C}" dt="2021-05-16T16:02:18.768" v="148" actId="21"/>
          <ac:spMkLst>
            <pc:docMk/>
            <pc:sldMk cId="308686640" sldId="299"/>
            <ac:spMk id="7" creationId="{3127C41A-D9F8-4A52-BC73-D7A97933E151}"/>
          </ac:spMkLst>
        </pc:spChg>
        <pc:spChg chg="del mod">
          <ac:chgData name="ANTONIO MIRRA" userId="030542ff-218f-4953-a0e6-7ff2bbae0d2d" providerId="ADAL" clId="{645E1165-42AA-48C0-A343-BA9206EA6D4C}" dt="2021-05-16T16:02:16.463" v="147" actId="21"/>
          <ac:spMkLst>
            <pc:docMk/>
            <pc:sldMk cId="308686640" sldId="299"/>
            <ac:spMk id="11" creationId="{2EF6BFD8-F853-4722-B84E-F37B914BDDB2}"/>
          </ac:spMkLst>
        </pc:spChg>
        <pc:spChg chg="add mod">
          <ac:chgData name="ANTONIO MIRRA" userId="030542ff-218f-4953-a0e6-7ff2bbae0d2d" providerId="ADAL" clId="{645E1165-42AA-48C0-A343-BA9206EA6D4C}" dt="2021-05-16T16:02:10.544" v="146"/>
          <ac:spMkLst>
            <pc:docMk/>
            <pc:sldMk cId="308686640" sldId="299"/>
            <ac:spMk id="18" creationId="{A5E84273-8503-4030-8E7C-55D2F5424EE8}"/>
          </ac:spMkLst>
        </pc:spChg>
        <pc:spChg chg="mod">
          <ac:chgData name="ANTONIO MIRRA" userId="030542ff-218f-4953-a0e6-7ff2bbae0d2d" providerId="ADAL" clId="{645E1165-42AA-48C0-A343-BA9206EA6D4C}" dt="2021-05-16T16:24:23.012" v="217" actId="1076"/>
          <ac:spMkLst>
            <pc:docMk/>
            <pc:sldMk cId="308686640" sldId="299"/>
            <ac:spMk id="19" creationId="{EDE9D8C2-5786-4BF3-A4A8-F91D40FE28DE}"/>
          </ac:spMkLst>
        </pc:spChg>
        <pc:spChg chg="mod">
          <ac:chgData name="ANTONIO MIRRA" userId="030542ff-218f-4953-a0e6-7ff2bbae0d2d" providerId="ADAL" clId="{645E1165-42AA-48C0-A343-BA9206EA6D4C}" dt="2021-05-16T16:16:38.892" v="210" actId="1076"/>
          <ac:spMkLst>
            <pc:docMk/>
            <pc:sldMk cId="308686640" sldId="299"/>
            <ac:spMk id="20" creationId="{B25F6E3F-4C60-4960-8D1D-5168827AFEF3}"/>
          </ac:spMkLst>
        </pc:spChg>
        <pc:spChg chg="add mod">
          <ac:chgData name="ANTONIO MIRRA" userId="030542ff-218f-4953-a0e6-7ff2bbae0d2d" providerId="ADAL" clId="{645E1165-42AA-48C0-A343-BA9206EA6D4C}" dt="2021-05-16T16:07:00.711" v="191"/>
          <ac:spMkLst>
            <pc:docMk/>
            <pc:sldMk cId="308686640" sldId="299"/>
            <ac:spMk id="21" creationId="{7F0A053D-A020-4A74-9399-D7B083E83FA5}"/>
          </ac:spMkLst>
        </pc:spChg>
        <pc:spChg chg="add mod">
          <ac:chgData name="ANTONIO MIRRA" userId="030542ff-218f-4953-a0e6-7ff2bbae0d2d" providerId="ADAL" clId="{645E1165-42AA-48C0-A343-BA9206EA6D4C}" dt="2021-05-16T16:07:07.308" v="193" actId="1076"/>
          <ac:spMkLst>
            <pc:docMk/>
            <pc:sldMk cId="308686640" sldId="299"/>
            <ac:spMk id="22" creationId="{87EE3A6F-1CF1-4001-A0C5-6D785C73E712}"/>
          </ac:spMkLst>
        </pc:spChg>
        <pc:graphicFrameChg chg="add del modGraphic">
          <ac:chgData name="ANTONIO MIRRA" userId="030542ff-218f-4953-a0e6-7ff2bbae0d2d" providerId="ADAL" clId="{645E1165-42AA-48C0-A343-BA9206EA6D4C}" dt="2021-05-16T16:01:54.567" v="143" actId="2165"/>
          <ac:graphicFrameMkLst>
            <pc:docMk/>
            <pc:sldMk cId="308686640" sldId="299"/>
            <ac:graphicFrameMk id="2" creationId="{754AA55E-D569-4984-AD3A-654C3B95768C}"/>
          </ac:graphicFrameMkLst>
        </pc:graphicFrameChg>
        <pc:graphicFrameChg chg="mod modGraphic">
          <ac:chgData name="ANTONIO MIRRA" userId="030542ff-218f-4953-a0e6-7ff2bbae0d2d" providerId="ADAL" clId="{645E1165-42AA-48C0-A343-BA9206EA6D4C}" dt="2021-05-16T16:16:22.286" v="206" actId="1076"/>
          <ac:graphicFrameMkLst>
            <pc:docMk/>
            <pc:sldMk cId="308686640" sldId="299"/>
            <ac:graphicFrameMk id="6" creationId="{634FBB99-B800-4AE8-9A71-38B9A9A4332B}"/>
          </ac:graphicFrameMkLst>
        </pc:graphicFrameChg>
        <pc:graphicFrameChg chg="mod">
          <ac:chgData name="ANTONIO MIRRA" userId="030542ff-218f-4953-a0e6-7ff2bbae0d2d" providerId="ADAL" clId="{645E1165-42AA-48C0-A343-BA9206EA6D4C}" dt="2021-05-16T16:16:24.967" v="207" actId="1076"/>
          <ac:graphicFrameMkLst>
            <pc:docMk/>
            <pc:sldMk cId="308686640" sldId="299"/>
            <ac:graphicFrameMk id="10" creationId="{5EB9E7B5-005C-4841-B119-57C09EE3391B}"/>
          </ac:graphicFrameMkLst>
        </pc:graphicFrameChg>
        <pc:picChg chg="mod">
          <ac:chgData name="ANTONIO MIRRA" userId="030542ff-218f-4953-a0e6-7ff2bbae0d2d" providerId="ADAL" clId="{645E1165-42AA-48C0-A343-BA9206EA6D4C}" dt="2021-05-16T16:16:10.770" v="204" actId="1076"/>
          <ac:picMkLst>
            <pc:docMk/>
            <pc:sldMk cId="308686640" sldId="299"/>
            <ac:picMk id="9" creationId="{E4E5CDED-B375-463D-B27F-CFAE7E6FDAFE}"/>
          </ac:picMkLst>
        </pc:picChg>
      </pc:sldChg>
      <pc:sldChg chg="addSp delSp modSp mod">
        <pc:chgData name="ANTONIO MIRRA" userId="030542ff-218f-4953-a0e6-7ff2bbae0d2d" providerId="ADAL" clId="{645E1165-42AA-48C0-A343-BA9206EA6D4C}" dt="2021-05-16T16:07:44.613" v="199" actId="1076"/>
        <pc:sldMkLst>
          <pc:docMk/>
          <pc:sldMk cId="47308738" sldId="300"/>
        </pc:sldMkLst>
        <pc:spChg chg="mod">
          <ac:chgData name="ANTONIO MIRRA" userId="030542ff-218f-4953-a0e6-7ff2bbae0d2d" providerId="ADAL" clId="{645E1165-42AA-48C0-A343-BA9206EA6D4C}" dt="2021-05-16T15:57:13.092" v="96" actId="1076"/>
          <ac:spMkLst>
            <pc:docMk/>
            <pc:sldMk cId="47308738" sldId="300"/>
            <ac:spMk id="5" creationId="{411B720D-E0A0-4E74-910D-589858099993}"/>
          </ac:spMkLst>
        </pc:spChg>
        <pc:spChg chg="del">
          <ac:chgData name="ANTONIO MIRRA" userId="030542ff-218f-4953-a0e6-7ff2bbae0d2d" providerId="ADAL" clId="{645E1165-42AA-48C0-A343-BA9206EA6D4C}" dt="2021-05-16T15:57:04.136" v="94" actId="21"/>
          <ac:spMkLst>
            <pc:docMk/>
            <pc:sldMk cId="47308738" sldId="300"/>
            <ac:spMk id="7" creationId="{3127C41A-D9F8-4A52-BC73-D7A97933E151}"/>
          </ac:spMkLst>
        </pc:spChg>
        <pc:spChg chg="del mod">
          <ac:chgData name="ANTONIO MIRRA" userId="030542ff-218f-4953-a0e6-7ff2bbae0d2d" providerId="ADAL" clId="{645E1165-42AA-48C0-A343-BA9206EA6D4C}" dt="2021-05-16T15:57:00.521" v="93" actId="21"/>
          <ac:spMkLst>
            <pc:docMk/>
            <pc:sldMk cId="47308738" sldId="300"/>
            <ac:spMk id="11" creationId="{2EF6BFD8-F853-4722-B84E-F37B914BDDB2}"/>
          </ac:spMkLst>
        </pc:spChg>
        <pc:spChg chg="mod">
          <ac:chgData name="ANTONIO MIRRA" userId="030542ff-218f-4953-a0e6-7ff2bbae0d2d" providerId="ADAL" clId="{645E1165-42AA-48C0-A343-BA9206EA6D4C}" dt="2021-05-16T15:57:36.634" v="101" actId="1076"/>
          <ac:spMkLst>
            <pc:docMk/>
            <pc:sldMk cId="47308738" sldId="300"/>
            <ac:spMk id="18" creationId="{21F75915-B4CC-48FD-A75A-9CDFB3B66E70}"/>
          </ac:spMkLst>
        </pc:spChg>
        <pc:spChg chg="add mod">
          <ac:chgData name="ANTONIO MIRRA" userId="030542ff-218f-4953-a0e6-7ff2bbae0d2d" providerId="ADAL" clId="{645E1165-42AA-48C0-A343-BA9206EA6D4C}" dt="2021-05-16T15:56:39.250" v="90" actId="1076"/>
          <ac:spMkLst>
            <pc:docMk/>
            <pc:sldMk cId="47308738" sldId="300"/>
            <ac:spMk id="19" creationId="{E6ECE9C7-D8D3-46C2-8395-4D8B49F930BA}"/>
          </ac:spMkLst>
        </pc:spChg>
        <pc:spChg chg="add mod">
          <ac:chgData name="ANTONIO MIRRA" userId="030542ff-218f-4953-a0e6-7ff2bbae0d2d" providerId="ADAL" clId="{645E1165-42AA-48C0-A343-BA9206EA6D4C}" dt="2021-05-16T16:07:32.663" v="197"/>
          <ac:spMkLst>
            <pc:docMk/>
            <pc:sldMk cId="47308738" sldId="300"/>
            <ac:spMk id="20" creationId="{81D1CB9F-502E-4701-B5C7-468F296D7A2B}"/>
          </ac:spMkLst>
        </pc:spChg>
        <pc:spChg chg="add mod">
          <ac:chgData name="ANTONIO MIRRA" userId="030542ff-218f-4953-a0e6-7ff2bbae0d2d" providerId="ADAL" clId="{645E1165-42AA-48C0-A343-BA9206EA6D4C}" dt="2021-05-16T16:07:44.613" v="199" actId="1076"/>
          <ac:spMkLst>
            <pc:docMk/>
            <pc:sldMk cId="47308738" sldId="300"/>
            <ac:spMk id="21" creationId="{BD8F6FAE-4BD3-46D3-AA5A-D62133435EDE}"/>
          </ac:spMkLst>
        </pc:spChg>
        <pc:graphicFrameChg chg="modGraphic">
          <ac:chgData name="ANTONIO MIRRA" userId="030542ff-218f-4953-a0e6-7ff2bbae0d2d" providerId="ADAL" clId="{645E1165-42AA-48C0-A343-BA9206EA6D4C}" dt="2021-05-16T15:55:52.488" v="78" actId="2165"/>
          <ac:graphicFrameMkLst>
            <pc:docMk/>
            <pc:sldMk cId="47308738" sldId="300"/>
            <ac:graphicFrameMk id="2" creationId="{754AA55E-D569-4984-AD3A-654C3B95768C}"/>
          </ac:graphicFrameMkLst>
        </pc:graphicFrameChg>
        <pc:graphicFrameChg chg="mod">
          <ac:chgData name="ANTONIO MIRRA" userId="030542ff-218f-4953-a0e6-7ff2bbae0d2d" providerId="ADAL" clId="{645E1165-42AA-48C0-A343-BA9206EA6D4C}" dt="2021-05-16T15:57:34.206" v="100" actId="1076"/>
          <ac:graphicFrameMkLst>
            <pc:docMk/>
            <pc:sldMk cId="47308738" sldId="300"/>
            <ac:graphicFrameMk id="3" creationId="{E847491C-9226-4EE2-8D0F-301756CB2179}"/>
          </ac:graphicFrameMkLst>
        </pc:graphicFrameChg>
        <pc:graphicFrameChg chg="mod">
          <ac:chgData name="ANTONIO MIRRA" userId="030542ff-218f-4953-a0e6-7ff2bbae0d2d" providerId="ADAL" clId="{645E1165-42AA-48C0-A343-BA9206EA6D4C}" dt="2021-05-16T16:01:04.014" v="136" actId="1076"/>
          <ac:graphicFrameMkLst>
            <pc:docMk/>
            <pc:sldMk cId="47308738" sldId="300"/>
            <ac:graphicFrameMk id="6" creationId="{634FBB99-B800-4AE8-9A71-38B9A9A4332B}"/>
          </ac:graphicFrameMkLst>
        </pc:graphicFrameChg>
        <pc:graphicFrameChg chg="mod modGraphic">
          <ac:chgData name="ANTONIO MIRRA" userId="030542ff-218f-4953-a0e6-7ff2bbae0d2d" providerId="ADAL" clId="{645E1165-42AA-48C0-A343-BA9206EA6D4C}" dt="2021-05-16T15:57:30.806" v="99" actId="1076"/>
          <ac:graphicFrameMkLst>
            <pc:docMk/>
            <pc:sldMk cId="47308738" sldId="300"/>
            <ac:graphicFrameMk id="10" creationId="{5EB9E7B5-005C-4841-B119-57C09EE3391B}"/>
          </ac:graphicFrameMkLst>
        </pc:graphicFrameChg>
        <pc:picChg chg="mod">
          <ac:chgData name="ANTONIO MIRRA" userId="030542ff-218f-4953-a0e6-7ff2bbae0d2d" providerId="ADAL" clId="{645E1165-42AA-48C0-A343-BA9206EA6D4C}" dt="2021-05-16T15:57:18.804" v="97" actId="1076"/>
          <ac:picMkLst>
            <pc:docMk/>
            <pc:sldMk cId="47308738" sldId="300"/>
            <ac:picMk id="4" creationId="{4037CAA9-F7C0-4F52-94EC-33F672803629}"/>
          </ac:picMkLst>
        </pc:picChg>
      </pc:sldChg>
      <pc:sldChg chg="addSp delSp modSp mod">
        <pc:chgData name="ANTONIO MIRRA" userId="030542ff-218f-4953-a0e6-7ff2bbae0d2d" providerId="ADAL" clId="{645E1165-42AA-48C0-A343-BA9206EA6D4C}" dt="2021-05-16T16:07:28.827" v="196" actId="1076"/>
        <pc:sldMkLst>
          <pc:docMk/>
          <pc:sldMk cId="724478317" sldId="301"/>
        </pc:sldMkLst>
        <pc:spChg chg="mod">
          <ac:chgData name="ANTONIO MIRRA" userId="030542ff-218f-4953-a0e6-7ff2bbae0d2d" providerId="ADAL" clId="{645E1165-42AA-48C0-A343-BA9206EA6D4C}" dt="2021-05-16T15:57:47.198" v="103" actId="1076"/>
          <ac:spMkLst>
            <pc:docMk/>
            <pc:sldMk cId="724478317" sldId="301"/>
            <ac:spMk id="5" creationId="{411B720D-E0A0-4E74-910D-589858099993}"/>
          </ac:spMkLst>
        </pc:spChg>
        <pc:spChg chg="del mod">
          <ac:chgData name="ANTONIO MIRRA" userId="030542ff-218f-4953-a0e6-7ff2bbae0d2d" providerId="ADAL" clId="{645E1165-42AA-48C0-A343-BA9206EA6D4C}" dt="2021-05-16T16:00:01.250" v="128" actId="21"/>
          <ac:spMkLst>
            <pc:docMk/>
            <pc:sldMk cId="724478317" sldId="301"/>
            <ac:spMk id="7" creationId="{3127C41A-D9F8-4A52-BC73-D7A97933E151}"/>
          </ac:spMkLst>
        </pc:spChg>
        <pc:spChg chg="del">
          <ac:chgData name="ANTONIO MIRRA" userId="030542ff-218f-4953-a0e6-7ff2bbae0d2d" providerId="ADAL" clId="{645E1165-42AA-48C0-A343-BA9206EA6D4C}" dt="2021-05-16T15:59:58.569" v="127" actId="21"/>
          <ac:spMkLst>
            <pc:docMk/>
            <pc:sldMk cId="724478317" sldId="301"/>
            <ac:spMk id="11" creationId="{2EF6BFD8-F853-4722-B84E-F37B914BDDB2}"/>
          </ac:spMkLst>
        </pc:spChg>
        <pc:spChg chg="mod">
          <ac:chgData name="ANTONIO MIRRA" userId="030542ff-218f-4953-a0e6-7ff2bbae0d2d" providerId="ADAL" clId="{645E1165-42AA-48C0-A343-BA9206EA6D4C}" dt="2021-05-16T16:00:51.250" v="135" actId="1076"/>
          <ac:spMkLst>
            <pc:docMk/>
            <pc:sldMk cId="724478317" sldId="301"/>
            <ac:spMk id="18" creationId="{21F75915-B4CC-48FD-A75A-9CDFB3B66E70}"/>
          </ac:spMkLst>
        </pc:spChg>
        <pc:spChg chg="add del mod">
          <ac:chgData name="ANTONIO MIRRA" userId="030542ff-218f-4953-a0e6-7ff2bbae0d2d" providerId="ADAL" clId="{645E1165-42AA-48C0-A343-BA9206EA6D4C}" dt="2021-05-16T15:59:55.010" v="126"/>
          <ac:spMkLst>
            <pc:docMk/>
            <pc:sldMk cId="724478317" sldId="301"/>
            <ac:spMk id="19" creationId="{3D1C071F-B94F-44EE-A9DD-F80AAA88F709}"/>
          </ac:spMkLst>
        </pc:spChg>
        <pc:spChg chg="add mod">
          <ac:chgData name="ANTONIO MIRRA" userId="030542ff-218f-4953-a0e6-7ff2bbae0d2d" providerId="ADAL" clId="{645E1165-42AA-48C0-A343-BA9206EA6D4C}" dt="2021-05-16T16:00:11.293" v="129"/>
          <ac:spMkLst>
            <pc:docMk/>
            <pc:sldMk cId="724478317" sldId="301"/>
            <ac:spMk id="20" creationId="{1C92265C-5E2A-48DF-A1E0-C5E7AB14F216}"/>
          </ac:spMkLst>
        </pc:spChg>
        <pc:spChg chg="add mod">
          <ac:chgData name="ANTONIO MIRRA" userId="030542ff-218f-4953-a0e6-7ff2bbae0d2d" providerId="ADAL" clId="{645E1165-42AA-48C0-A343-BA9206EA6D4C}" dt="2021-05-16T16:07:11.579" v="194"/>
          <ac:spMkLst>
            <pc:docMk/>
            <pc:sldMk cId="724478317" sldId="301"/>
            <ac:spMk id="21" creationId="{3970372C-57B3-4BA3-B66C-496F9B41A198}"/>
          </ac:spMkLst>
        </pc:spChg>
        <pc:spChg chg="add mod">
          <ac:chgData name="ANTONIO MIRRA" userId="030542ff-218f-4953-a0e6-7ff2bbae0d2d" providerId="ADAL" clId="{645E1165-42AA-48C0-A343-BA9206EA6D4C}" dt="2021-05-16T16:07:28.827" v="196" actId="1076"/>
          <ac:spMkLst>
            <pc:docMk/>
            <pc:sldMk cId="724478317" sldId="301"/>
            <ac:spMk id="22" creationId="{5E788DC7-B59A-45B7-82D1-6E5B1367CCA6}"/>
          </ac:spMkLst>
        </pc:spChg>
        <pc:graphicFrameChg chg="add del modGraphic">
          <ac:chgData name="ANTONIO MIRRA" userId="030542ff-218f-4953-a0e6-7ff2bbae0d2d" providerId="ADAL" clId="{645E1165-42AA-48C0-A343-BA9206EA6D4C}" dt="2021-05-16T15:58:21.031" v="111" actId="2165"/>
          <ac:graphicFrameMkLst>
            <pc:docMk/>
            <pc:sldMk cId="724478317" sldId="301"/>
            <ac:graphicFrameMk id="2" creationId="{754AA55E-D569-4984-AD3A-654C3B95768C}"/>
          </ac:graphicFrameMkLst>
        </pc:graphicFrameChg>
        <pc:graphicFrameChg chg="mod modGraphic">
          <ac:chgData name="ANTONIO MIRRA" userId="030542ff-218f-4953-a0e6-7ff2bbae0d2d" providerId="ADAL" clId="{645E1165-42AA-48C0-A343-BA9206EA6D4C}" dt="2021-05-16T16:00:48.566" v="134" actId="1076"/>
          <ac:graphicFrameMkLst>
            <pc:docMk/>
            <pc:sldMk cId="724478317" sldId="301"/>
            <ac:graphicFrameMk id="3" creationId="{E847491C-9226-4EE2-8D0F-301756CB2179}"/>
          </ac:graphicFrameMkLst>
        </pc:graphicFrameChg>
        <pc:graphicFrameChg chg="mod">
          <ac:chgData name="ANTONIO MIRRA" userId="030542ff-218f-4953-a0e6-7ff2bbae0d2d" providerId="ADAL" clId="{645E1165-42AA-48C0-A343-BA9206EA6D4C}" dt="2021-05-16T15:57:50.814" v="104" actId="1076"/>
          <ac:graphicFrameMkLst>
            <pc:docMk/>
            <pc:sldMk cId="724478317" sldId="301"/>
            <ac:graphicFrameMk id="6" creationId="{634FBB99-B800-4AE8-9A71-38B9A9A4332B}"/>
          </ac:graphicFrameMkLst>
        </pc:graphicFrameChg>
        <pc:graphicFrameChg chg="mod modGraphic">
          <ac:chgData name="ANTONIO MIRRA" userId="030542ff-218f-4953-a0e6-7ff2bbae0d2d" providerId="ADAL" clId="{645E1165-42AA-48C0-A343-BA9206EA6D4C}" dt="2021-05-16T16:00:44.705" v="133" actId="14100"/>
          <ac:graphicFrameMkLst>
            <pc:docMk/>
            <pc:sldMk cId="724478317" sldId="301"/>
            <ac:graphicFrameMk id="10" creationId="{5EB9E7B5-005C-4841-B119-57C09EE3391B}"/>
          </ac:graphicFrameMkLst>
        </pc:graphicFrameChg>
        <pc:picChg chg="mod">
          <ac:chgData name="ANTONIO MIRRA" userId="030542ff-218f-4953-a0e6-7ff2bbae0d2d" providerId="ADAL" clId="{645E1165-42AA-48C0-A343-BA9206EA6D4C}" dt="2021-05-16T15:57:43.475" v="102" actId="1076"/>
          <ac:picMkLst>
            <pc:docMk/>
            <pc:sldMk cId="724478317" sldId="301"/>
            <ac:picMk id="4" creationId="{4037CAA9-F7C0-4F52-94EC-33F672803629}"/>
          </ac:picMkLst>
        </pc:picChg>
      </pc:sldChg>
      <pc:sldChg chg="addSp delSp modSp mod">
        <pc:chgData name="ANTONIO MIRRA" userId="030542ff-218f-4953-a0e6-7ff2bbae0d2d" providerId="ADAL" clId="{645E1165-42AA-48C0-A343-BA9206EA6D4C}" dt="2021-05-16T16:17:51.206" v="214" actId="1076"/>
        <pc:sldMkLst>
          <pc:docMk/>
          <pc:sldMk cId="1479834421" sldId="302"/>
        </pc:sldMkLst>
        <pc:spChg chg="mod">
          <ac:chgData name="ANTONIO MIRRA" userId="030542ff-218f-4953-a0e6-7ff2bbae0d2d" providerId="ADAL" clId="{645E1165-42AA-48C0-A343-BA9206EA6D4C}" dt="2021-05-16T16:17:25.576" v="211" actId="1076"/>
          <ac:spMkLst>
            <pc:docMk/>
            <pc:sldMk cId="1479834421" sldId="302"/>
            <ac:spMk id="5" creationId="{411B720D-E0A0-4E74-910D-589858099993}"/>
          </ac:spMkLst>
        </pc:spChg>
        <pc:spChg chg="del">
          <ac:chgData name="ANTONIO MIRRA" userId="030542ff-218f-4953-a0e6-7ff2bbae0d2d" providerId="ADAL" clId="{645E1165-42AA-48C0-A343-BA9206EA6D4C}" dt="2021-05-16T16:04:17.380" v="169" actId="21"/>
          <ac:spMkLst>
            <pc:docMk/>
            <pc:sldMk cId="1479834421" sldId="302"/>
            <ac:spMk id="7" creationId="{3127C41A-D9F8-4A52-BC73-D7A97933E151}"/>
          </ac:spMkLst>
        </pc:spChg>
        <pc:spChg chg="del mod">
          <ac:chgData name="ANTONIO MIRRA" userId="030542ff-218f-4953-a0e6-7ff2bbae0d2d" providerId="ADAL" clId="{645E1165-42AA-48C0-A343-BA9206EA6D4C}" dt="2021-05-16T16:04:13.874" v="168" actId="21"/>
          <ac:spMkLst>
            <pc:docMk/>
            <pc:sldMk cId="1479834421" sldId="302"/>
            <ac:spMk id="11" creationId="{2EF6BFD8-F853-4722-B84E-F37B914BDDB2}"/>
          </ac:spMkLst>
        </pc:spChg>
        <pc:spChg chg="add mod">
          <ac:chgData name="ANTONIO MIRRA" userId="030542ff-218f-4953-a0e6-7ff2bbae0d2d" providerId="ADAL" clId="{645E1165-42AA-48C0-A343-BA9206EA6D4C}" dt="2021-05-16T16:03:54.782" v="166"/>
          <ac:spMkLst>
            <pc:docMk/>
            <pc:sldMk cId="1479834421" sldId="302"/>
            <ac:spMk id="19" creationId="{4928C889-AD8F-431A-B472-54E0757C7B34}"/>
          </ac:spMkLst>
        </pc:spChg>
        <pc:spChg chg="add mod">
          <ac:chgData name="ANTONIO MIRRA" userId="030542ff-218f-4953-a0e6-7ff2bbae0d2d" providerId="ADAL" clId="{645E1165-42AA-48C0-A343-BA9206EA6D4C}" dt="2021-05-16T16:06:50.207" v="188"/>
          <ac:spMkLst>
            <pc:docMk/>
            <pc:sldMk cId="1479834421" sldId="302"/>
            <ac:spMk id="20" creationId="{032E5007-5E31-47A2-A609-E28CFC5FABD2}"/>
          </ac:spMkLst>
        </pc:spChg>
        <pc:spChg chg="mod">
          <ac:chgData name="ANTONIO MIRRA" userId="030542ff-218f-4953-a0e6-7ff2bbae0d2d" providerId="ADAL" clId="{645E1165-42AA-48C0-A343-BA9206EA6D4C}" dt="2021-05-16T16:17:51.206" v="214" actId="1076"/>
          <ac:spMkLst>
            <pc:docMk/>
            <pc:sldMk cId="1479834421" sldId="302"/>
            <ac:spMk id="21" creationId="{50F14BC9-07E3-4380-A486-C5F529324138}"/>
          </ac:spMkLst>
        </pc:spChg>
        <pc:spChg chg="add mod">
          <ac:chgData name="ANTONIO MIRRA" userId="030542ff-218f-4953-a0e6-7ff2bbae0d2d" providerId="ADAL" clId="{645E1165-42AA-48C0-A343-BA9206EA6D4C}" dt="2021-05-16T16:06:57.546" v="190" actId="1076"/>
          <ac:spMkLst>
            <pc:docMk/>
            <pc:sldMk cId="1479834421" sldId="302"/>
            <ac:spMk id="22" creationId="{9D70CC79-1D4B-41F7-88F5-ECBB3FAD9228}"/>
          </ac:spMkLst>
        </pc:spChg>
        <pc:graphicFrameChg chg="modGraphic">
          <ac:chgData name="ANTONIO MIRRA" userId="030542ff-218f-4953-a0e6-7ff2bbae0d2d" providerId="ADAL" clId="{645E1165-42AA-48C0-A343-BA9206EA6D4C}" dt="2021-05-16T16:02:53.746" v="153" actId="2165"/>
          <ac:graphicFrameMkLst>
            <pc:docMk/>
            <pc:sldMk cId="1479834421" sldId="302"/>
            <ac:graphicFrameMk id="2" creationId="{754AA55E-D569-4984-AD3A-654C3B95768C}"/>
          </ac:graphicFrameMkLst>
        </pc:graphicFrameChg>
        <pc:graphicFrameChg chg="mod">
          <ac:chgData name="ANTONIO MIRRA" userId="030542ff-218f-4953-a0e6-7ff2bbae0d2d" providerId="ADAL" clId="{645E1165-42AA-48C0-A343-BA9206EA6D4C}" dt="2021-05-16T16:17:40.085" v="212" actId="1076"/>
          <ac:graphicFrameMkLst>
            <pc:docMk/>
            <pc:sldMk cId="1479834421" sldId="302"/>
            <ac:graphicFrameMk id="6" creationId="{634FBB99-B800-4AE8-9A71-38B9A9A4332B}"/>
          </ac:graphicFrameMkLst>
        </pc:graphicFrameChg>
        <pc:graphicFrameChg chg="mod modGraphic">
          <ac:chgData name="ANTONIO MIRRA" userId="030542ff-218f-4953-a0e6-7ff2bbae0d2d" providerId="ADAL" clId="{645E1165-42AA-48C0-A343-BA9206EA6D4C}" dt="2021-05-16T16:17:47.694" v="213" actId="1076"/>
          <ac:graphicFrameMkLst>
            <pc:docMk/>
            <pc:sldMk cId="1479834421" sldId="302"/>
            <ac:graphicFrameMk id="10" creationId="{5EB9E7B5-005C-4841-B119-57C09EE3391B}"/>
          </ac:graphicFrameMkLst>
        </pc:graphicFrameChg>
        <pc:graphicFrameChg chg="mod modGraphic">
          <ac:chgData name="ANTONIO MIRRA" userId="030542ff-218f-4953-a0e6-7ff2bbae0d2d" providerId="ADAL" clId="{645E1165-42AA-48C0-A343-BA9206EA6D4C}" dt="2021-05-16T16:17:47.694" v="213" actId="1076"/>
          <ac:graphicFrameMkLst>
            <pc:docMk/>
            <pc:sldMk cId="1479834421" sldId="302"/>
            <ac:graphicFrameMk id="18" creationId="{06A169F3-93A6-4A8F-B1F7-4B37A85D2709}"/>
          </ac:graphicFrameMkLst>
        </pc:graphicFrameChg>
        <pc:picChg chg="mod">
          <ac:chgData name="ANTONIO MIRRA" userId="030542ff-218f-4953-a0e6-7ff2bbae0d2d" providerId="ADAL" clId="{645E1165-42AA-48C0-A343-BA9206EA6D4C}" dt="2021-05-16T16:17:25.576" v="211" actId="1076"/>
          <ac:picMkLst>
            <pc:docMk/>
            <pc:sldMk cId="1479834421" sldId="302"/>
            <ac:picMk id="9" creationId="{E4E5CDED-B375-463D-B27F-CFAE7E6FDAFE}"/>
          </ac:picMkLst>
        </pc:picChg>
      </pc:sldChg>
      <pc:sldChg chg="addSp delSp modSp mod">
        <pc:chgData name="ANTONIO MIRRA" userId="030542ff-218f-4953-a0e6-7ff2bbae0d2d" providerId="ADAL" clId="{645E1165-42AA-48C0-A343-BA9206EA6D4C}" dt="2021-05-16T16:18:07.897" v="216" actId="1076"/>
        <pc:sldMkLst>
          <pc:docMk/>
          <pc:sldMk cId="866205791" sldId="303"/>
        </pc:sldMkLst>
        <pc:spChg chg="mod">
          <ac:chgData name="ANTONIO MIRRA" userId="030542ff-218f-4953-a0e6-7ff2bbae0d2d" providerId="ADAL" clId="{645E1165-42AA-48C0-A343-BA9206EA6D4C}" dt="2021-05-16T16:18:04.548" v="215" actId="1076"/>
          <ac:spMkLst>
            <pc:docMk/>
            <pc:sldMk cId="866205791" sldId="303"/>
            <ac:spMk id="5" creationId="{411B720D-E0A0-4E74-910D-589858099993}"/>
          </ac:spMkLst>
        </pc:spChg>
        <pc:spChg chg="del">
          <ac:chgData name="ANTONIO MIRRA" userId="030542ff-218f-4953-a0e6-7ff2bbae0d2d" providerId="ADAL" clId="{645E1165-42AA-48C0-A343-BA9206EA6D4C}" dt="2021-05-16T16:06:08.636" v="184" actId="21"/>
          <ac:spMkLst>
            <pc:docMk/>
            <pc:sldMk cId="866205791" sldId="303"/>
            <ac:spMk id="7" creationId="{3127C41A-D9F8-4A52-BC73-D7A97933E151}"/>
          </ac:spMkLst>
        </pc:spChg>
        <pc:spChg chg="del mod">
          <ac:chgData name="ANTONIO MIRRA" userId="030542ff-218f-4953-a0e6-7ff2bbae0d2d" providerId="ADAL" clId="{645E1165-42AA-48C0-A343-BA9206EA6D4C}" dt="2021-05-16T16:06:06.556" v="183" actId="21"/>
          <ac:spMkLst>
            <pc:docMk/>
            <pc:sldMk cId="866205791" sldId="303"/>
            <ac:spMk id="11" creationId="{2EF6BFD8-F853-4722-B84E-F37B914BDDB2}"/>
          </ac:spMkLst>
        </pc:spChg>
        <pc:spChg chg="add mod">
          <ac:chgData name="ANTONIO MIRRA" userId="030542ff-218f-4953-a0e6-7ff2bbae0d2d" providerId="ADAL" clId="{645E1165-42AA-48C0-A343-BA9206EA6D4C}" dt="2021-05-16T16:05:06.516" v="180"/>
          <ac:spMkLst>
            <pc:docMk/>
            <pc:sldMk cId="866205791" sldId="303"/>
            <ac:spMk id="18" creationId="{62D7912D-9906-401D-84C5-CD0D86A36B1D}"/>
          </ac:spMkLst>
        </pc:spChg>
        <pc:spChg chg="add mod">
          <ac:chgData name="ANTONIO MIRRA" userId="030542ff-218f-4953-a0e6-7ff2bbae0d2d" providerId="ADAL" clId="{645E1165-42AA-48C0-A343-BA9206EA6D4C}" dt="2021-05-16T16:06:39.454" v="185"/>
          <ac:spMkLst>
            <pc:docMk/>
            <pc:sldMk cId="866205791" sldId="303"/>
            <ac:spMk id="20" creationId="{3C47A524-94B1-47DD-A810-D6458CC22470}"/>
          </ac:spMkLst>
        </pc:spChg>
        <pc:spChg chg="mod">
          <ac:chgData name="ANTONIO MIRRA" userId="030542ff-218f-4953-a0e6-7ff2bbae0d2d" providerId="ADAL" clId="{645E1165-42AA-48C0-A343-BA9206EA6D4C}" dt="2021-05-16T16:18:07.897" v="216" actId="1076"/>
          <ac:spMkLst>
            <pc:docMk/>
            <pc:sldMk cId="866205791" sldId="303"/>
            <ac:spMk id="21" creationId="{50F14BC9-07E3-4380-A486-C5F529324138}"/>
          </ac:spMkLst>
        </pc:spChg>
        <pc:spChg chg="add mod">
          <ac:chgData name="ANTONIO MIRRA" userId="030542ff-218f-4953-a0e6-7ff2bbae0d2d" providerId="ADAL" clId="{645E1165-42AA-48C0-A343-BA9206EA6D4C}" dt="2021-05-16T16:06:47.678" v="187" actId="1076"/>
          <ac:spMkLst>
            <pc:docMk/>
            <pc:sldMk cId="866205791" sldId="303"/>
            <ac:spMk id="22" creationId="{4051752E-DDAE-41E7-A811-66E9EDB40C5F}"/>
          </ac:spMkLst>
        </pc:spChg>
        <pc:graphicFrameChg chg="add del modGraphic">
          <ac:chgData name="ANTONIO MIRRA" userId="030542ff-218f-4953-a0e6-7ff2bbae0d2d" providerId="ADAL" clId="{645E1165-42AA-48C0-A343-BA9206EA6D4C}" dt="2021-05-16T16:04:35.715" v="174" actId="2165"/>
          <ac:graphicFrameMkLst>
            <pc:docMk/>
            <pc:sldMk cId="866205791" sldId="303"/>
            <ac:graphicFrameMk id="2" creationId="{754AA55E-D569-4984-AD3A-654C3B95768C}"/>
          </ac:graphicFrameMkLst>
        </pc:graphicFrameChg>
        <pc:graphicFrameChg chg="mod">
          <ac:chgData name="ANTONIO MIRRA" userId="030542ff-218f-4953-a0e6-7ff2bbae0d2d" providerId="ADAL" clId="{645E1165-42AA-48C0-A343-BA9206EA6D4C}" dt="2021-05-16T16:18:04.548" v="215" actId="1076"/>
          <ac:graphicFrameMkLst>
            <pc:docMk/>
            <pc:sldMk cId="866205791" sldId="303"/>
            <ac:graphicFrameMk id="6" creationId="{634FBB99-B800-4AE8-9A71-38B9A9A4332B}"/>
          </ac:graphicFrameMkLst>
        </pc:graphicFrameChg>
        <pc:graphicFrameChg chg="mod modGraphic">
          <ac:chgData name="ANTONIO MIRRA" userId="030542ff-218f-4953-a0e6-7ff2bbae0d2d" providerId="ADAL" clId="{645E1165-42AA-48C0-A343-BA9206EA6D4C}" dt="2021-05-16T16:18:04.548" v="215" actId="1076"/>
          <ac:graphicFrameMkLst>
            <pc:docMk/>
            <pc:sldMk cId="866205791" sldId="303"/>
            <ac:graphicFrameMk id="10" creationId="{5EB9E7B5-005C-4841-B119-57C09EE3391B}"/>
          </ac:graphicFrameMkLst>
        </pc:graphicFrameChg>
        <pc:graphicFrameChg chg="mod modGraphic">
          <ac:chgData name="ANTONIO MIRRA" userId="030542ff-218f-4953-a0e6-7ff2bbae0d2d" providerId="ADAL" clId="{645E1165-42AA-48C0-A343-BA9206EA6D4C}" dt="2021-05-16T16:18:04.548" v="215" actId="1076"/>
          <ac:graphicFrameMkLst>
            <pc:docMk/>
            <pc:sldMk cId="866205791" sldId="303"/>
            <ac:graphicFrameMk id="19" creationId="{2AD9322A-AE31-47C1-BB72-F2E5306AA78C}"/>
          </ac:graphicFrameMkLst>
        </pc:graphicFrameChg>
        <pc:picChg chg="mod">
          <ac:chgData name="ANTONIO MIRRA" userId="030542ff-218f-4953-a0e6-7ff2bbae0d2d" providerId="ADAL" clId="{645E1165-42AA-48C0-A343-BA9206EA6D4C}" dt="2021-05-16T16:18:04.548" v="215" actId="1076"/>
          <ac:picMkLst>
            <pc:docMk/>
            <pc:sldMk cId="866205791" sldId="303"/>
            <ac:picMk id="9" creationId="{E4E5CDED-B375-463D-B27F-CFAE7E6FDAFE}"/>
          </ac:picMkLst>
        </pc:picChg>
      </pc:sldChg>
      <pc:sldChg chg="addSp delSp modSp add mod ord">
        <pc:chgData name="ANTONIO MIRRA" userId="030542ff-218f-4953-a0e6-7ff2bbae0d2d" providerId="ADAL" clId="{645E1165-42AA-48C0-A343-BA9206EA6D4C}" dt="2021-05-16T15:51:45.207" v="60" actId="14100"/>
        <pc:sldMkLst>
          <pc:docMk/>
          <pc:sldMk cId="1313322773" sldId="304"/>
        </pc:sldMkLst>
        <pc:spChg chg="del">
          <ac:chgData name="ANTONIO MIRRA" userId="030542ff-218f-4953-a0e6-7ff2bbae0d2d" providerId="ADAL" clId="{645E1165-42AA-48C0-A343-BA9206EA6D4C}" dt="2021-05-16T15:47:17.877" v="13" actId="21"/>
          <ac:spMkLst>
            <pc:docMk/>
            <pc:sldMk cId="1313322773" sldId="304"/>
            <ac:spMk id="3" creationId="{824FF84D-BBE2-415A-8571-993E7EB2C832}"/>
          </ac:spMkLst>
        </pc:spChg>
        <pc:spChg chg="del">
          <ac:chgData name="ANTONIO MIRRA" userId="030542ff-218f-4953-a0e6-7ff2bbae0d2d" providerId="ADAL" clId="{645E1165-42AA-48C0-A343-BA9206EA6D4C}" dt="2021-05-16T15:47:15.426" v="12" actId="21"/>
          <ac:spMkLst>
            <pc:docMk/>
            <pc:sldMk cId="1313322773" sldId="304"/>
            <ac:spMk id="4" creationId="{9956D92F-47C5-4B15-BCEA-A3F362ED7201}"/>
          </ac:spMkLst>
        </pc:spChg>
        <pc:spChg chg="add mod">
          <ac:chgData name="ANTONIO MIRRA" userId="030542ff-218f-4953-a0e6-7ff2bbae0d2d" providerId="ADAL" clId="{645E1165-42AA-48C0-A343-BA9206EA6D4C}" dt="2021-05-16T15:48:23.125" v="18"/>
          <ac:spMkLst>
            <pc:docMk/>
            <pc:sldMk cId="1313322773" sldId="304"/>
            <ac:spMk id="10" creationId="{FE6521E7-BBAF-4904-B64E-7AFE50BCC150}"/>
          </ac:spMkLst>
        </pc:spChg>
        <pc:spChg chg="add mod">
          <ac:chgData name="ANTONIO MIRRA" userId="030542ff-218f-4953-a0e6-7ff2bbae0d2d" providerId="ADAL" clId="{645E1165-42AA-48C0-A343-BA9206EA6D4C}" dt="2021-05-16T15:48:51.852" v="21"/>
          <ac:spMkLst>
            <pc:docMk/>
            <pc:sldMk cId="1313322773" sldId="304"/>
            <ac:spMk id="13" creationId="{2EF649D8-53C8-4487-81EC-555B49812650}"/>
          </ac:spMkLst>
        </pc:spChg>
        <pc:spChg chg="add mod">
          <ac:chgData name="ANTONIO MIRRA" userId="030542ff-218f-4953-a0e6-7ff2bbae0d2d" providerId="ADAL" clId="{645E1165-42AA-48C0-A343-BA9206EA6D4C}" dt="2021-05-16T15:49:02.790" v="23" actId="1076"/>
          <ac:spMkLst>
            <pc:docMk/>
            <pc:sldMk cId="1313322773" sldId="304"/>
            <ac:spMk id="14" creationId="{4EDCB9ED-CF5F-4CFC-830C-529D1C64F740}"/>
          </ac:spMkLst>
        </pc:spChg>
        <pc:graphicFrameChg chg="add del mod modGraphic">
          <ac:chgData name="ANTONIO MIRRA" userId="030542ff-218f-4953-a0e6-7ff2bbae0d2d" providerId="ADAL" clId="{645E1165-42AA-48C0-A343-BA9206EA6D4C}" dt="2021-05-16T15:51:45.207" v="60" actId="14100"/>
          <ac:graphicFrameMkLst>
            <pc:docMk/>
            <pc:sldMk cId="1313322773" sldId="304"/>
            <ac:graphicFrameMk id="2" creationId="{754AA55E-D569-4984-AD3A-654C3B95768C}"/>
          </ac:graphicFrameMkLst>
        </pc:graphicFrameChg>
      </pc:sldChg>
    </pc:docChg>
  </pc:docChgLst>
  <pc:docChgLst>
    <pc:chgData name="OLEG BILOVUS" userId="0223253b-c004-43a8-88dc-eef6a11e0c8d" providerId="ADAL" clId="{81F026AF-6D0A-4C97-8666-6833E15FCE36}"/>
    <pc:docChg chg="undo custSel addSld delSld modSld sldOrd addSection delSection modSection">
      <pc:chgData name="OLEG BILOVUS" userId="0223253b-c004-43a8-88dc-eef6a11e0c8d" providerId="ADAL" clId="{81F026AF-6D0A-4C97-8666-6833E15FCE36}" dt="2021-05-29T09:27:02.537" v="1081" actId="122"/>
      <pc:docMkLst>
        <pc:docMk/>
      </pc:docMkLst>
      <pc:sldChg chg="del">
        <pc:chgData name="OLEG BILOVUS" userId="0223253b-c004-43a8-88dc-eef6a11e0c8d" providerId="ADAL" clId="{81F026AF-6D0A-4C97-8666-6833E15FCE36}" dt="2021-05-29T07:23:00.898" v="0" actId="18676"/>
        <pc:sldMkLst>
          <pc:docMk/>
          <pc:sldMk cId="2832431539" sldId="256"/>
        </pc:sldMkLst>
      </pc:sldChg>
      <pc:sldChg chg="del">
        <pc:chgData name="OLEG BILOVUS" userId="0223253b-c004-43a8-88dc-eef6a11e0c8d" providerId="ADAL" clId="{81F026AF-6D0A-4C97-8666-6833E15FCE36}" dt="2021-05-29T07:23:00.898" v="0" actId="18676"/>
        <pc:sldMkLst>
          <pc:docMk/>
          <pc:sldMk cId="4265046014" sldId="258"/>
        </pc:sldMkLst>
      </pc:sldChg>
      <pc:sldChg chg="delSp modSp del mod">
        <pc:chgData name="OLEG BILOVUS" userId="0223253b-c004-43a8-88dc-eef6a11e0c8d" providerId="ADAL" clId="{81F026AF-6D0A-4C97-8666-6833E15FCE36}" dt="2021-05-29T07:27:04.219" v="14" actId="2696"/>
        <pc:sldMkLst>
          <pc:docMk/>
          <pc:sldMk cId="2145697177" sldId="260"/>
        </pc:sldMkLst>
        <pc:spChg chg="del">
          <ac:chgData name="OLEG BILOVUS" userId="0223253b-c004-43a8-88dc-eef6a11e0c8d" providerId="ADAL" clId="{81F026AF-6D0A-4C97-8666-6833E15FCE36}" dt="2021-05-29T07:26:58.334" v="13" actId="478"/>
          <ac:spMkLst>
            <pc:docMk/>
            <pc:sldMk cId="2145697177" sldId="260"/>
            <ac:spMk id="29" creationId="{215FB128-413B-4359-8CEA-A73DC9BBE185}"/>
          </ac:spMkLst>
        </pc:spChg>
        <pc:picChg chg="mod">
          <ac:chgData name="OLEG BILOVUS" userId="0223253b-c004-43a8-88dc-eef6a11e0c8d" providerId="ADAL" clId="{81F026AF-6D0A-4C97-8666-6833E15FCE36}" dt="2021-05-29T07:26:55.763" v="12" actId="3626"/>
          <ac:picMkLst>
            <pc:docMk/>
            <pc:sldMk cId="2145697177" sldId="260"/>
            <ac:picMk id="28" creationId="{324A6687-E560-466A-9F55-392C17073F64}"/>
          </ac:picMkLst>
        </pc:picChg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6887231" sldId="261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1922189017" sldId="262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2730018152" sldId="263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741069202" sldId="264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444343760" sldId="265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552463674" sldId="266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3852287939" sldId="267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1654670219" sldId="268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2334009561" sldId="269"/>
        </pc:sldMkLst>
      </pc:sldChg>
      <pc:sldChg chg="del">
        <pc:chgData name="OLEG BILOVUS" userId="0223253b-c004-43a8-88dc-eef6a11e0c8d" providerId="ADAL" clId="{81F026AF-6D0A-4C97-8666-6833E15FCE36}" dt="2021-05-29T07:23:17.605" v="3" actId="18676"/>
        <pc:sldMkLst>
          <pc:docMk/>
          <pc:sldMk cId="3808324540" sldId="271"/>
        </pc:sldMkLst>
      </pc:sldChg>
      <pc:sldChg chg="addSp delSp modSp mod ord modNotesTx">
        <pc:chgData name="OLEG BILOVUS" userId="0223253b-c004-43a8-88dc-eef6a11e0c8d" providerId="ADAL" clId="{81F026AF-6D0A-4C97-8666-6833E15FCE36}" dt="2021-05-29T08:15:29.751" v="703" actId="122"/>
        <pc:sldMkLst>
          <pc:docMk/>
          <pc:sldMk cId="1945969099" sldId="272"/>
        </pc:sldMkLst>
        <pc:spChg chg="add del mod">
          <ac:chgData name="OLEG BILOVUS" userId="0223253b-c004-43a8-88dc-eef6a11e0c8d" providerId="ADAL" clId="{81F026AF-6D0A-4C97-8666-6833E15FCE36}" dt="2021-05-29T07:31:52.713" v="43" actId="478"/>
          <ac:spMkLst>
            <pc:docMk/>
            <pc:sldMk cId="1945969099" sldId="272"/>
            <ac:spMk id="4" creationId="{7D889A4E-D568-45A2-9B05-156053DDFA7B}"/>
          </ac:spMkLst>
        </pc:spChg>
        <pc:spChg chg="add mod">
          <ac:chgData name="OLEG BILOVUS" userId="0223253b-c004-43a8-88dc-eef6a11e0c8d" providerId="ADAL" clId="{81F026AF-6D0A-4C97-8666-6833E15FCE36}" dt="2021-05-29T07:41:41.596" v="287" actId="20577"/>
          <ac:spMkLst>
            <pc:docMk/>
            <pc:sldMk cId="1945969099" sldId="272"/>
            <ac:spMk id="5" creationId="{2DD3DC32-6C4F-4953-BB9C-82483F5742D5}"/>
          </ac:spMkLst>
        </pc:spChg>
        <pc:spChg chg="del">
          <ac:chgData name="OLEG BILOVUS" userId="0223253b-c004-43a8-88dc-eef6a11e0c8d" providerId="ADAL" clId="{81F026AF-6D0A-4C97-8666-6833E15FCE36}" dt="2021-05-29T07:27:52.358" v="28" actId="478"/>
          <ac:spMkLst>
            <pc:docMk/>
            <pc:sldMk cId="1945969099" sldId="272"/>
            <ac:spMk id="7" creationId="{3127C41A-D9F8-4A52-BC73-D7A97933E151}"/>
          </ac:spMkLst>
        </pc:spChg>
        <pc:spChg chg="add del mod">
          <ac:chgData name="OLEG BILOVUS" userId="0223253b-c004-43a8-88dc-eef6a11e0c8d" providerId="ADAL" clId="{81F026AF-6D0A-4C97-8666-6833E15FCE36}" dt="2021-05-29T07:34:33.003" v="66" actId="478"/>
          <ac:spMkLst>
            <pc:docMk/>
            <pc:sldMk cId="1945969099" sldId="272"/>
            <ac:spMk id="10" creationId="{A58BB3DC-67EE-45A9-9F3B-AD2B62E677CF}"/>
          </ac:spMkLst>
        </pc:spChg>
        <pc:spChg chg="del">
          <ac:chgData name="OLEG BILOVUS" userId="0223253b-c004-43a8-88dc-eef6a11e0c8d" providerId="ADAL" clId="{81F026AF-6D0A-4C97-8666-6833E15FCE36}" dt="2021-05-29T07:27:53.274" v="29" actId="478"/>
          <ac:spMkLst>
            <pc:docMk/>
            <pc:sldMk cId="1945969099" sldId="272"/>
            <ac:spMk id="11" creationId="{2EF6BFD8-F853-4722-B84E-F37B914BDDB2}"/>
          </ac:spMkLst>
        </pc:spChg>
        <pc:spChg chg="add del mod">
          <ac:chgData name="OLEG BILOVUS" userId="0223253b-c004-43a8-88dc-eef6a11e0c8d" providerId="ADAL" clId="{81F026AF-6D0A-4C97-8666-6833E15FCE36}" dt="2021-05-29T07:34:36.044" v="67" actId="478"/>
          <ac:spMkLst>
            <pc:docMk/>
            <pc:sldMk cId="1945969099" sldId="272"/>
            <ac:spMk id="13" creationId="{A0B308DC-215C-415D-8E94-D5CE9EB9F3D9}"/>
          </ac:spMkLst>
        </pc:spChg>
        <pc:spChg chg="mod">
          <ac:chgData name="OLEG BILOVUS" userId="0223253b-c004-43a8-88dc-eef6a11e0c8d" providerId="ADAL" clId="{81F026AF-6D0A-4C97-8666-6833E15FCE36}" dt="2021-05-29T07:36:19.650" v="104" actId="20577"/>
          <ac:spMkLst>
            <pc:docMk/>
            <pc:sldMk cId="1945969099" sldId="272"/>
            <ac:spMk id="16" creationId="{64174521-4C91-413A-BC8E-876FB7616CCF}"/>
          </ac:spMkLst>
        </pc:spChg>
        <pc:spChg chg="del">
          <ac:chgData name="OLEG BILOVUS" userId="0223253b-c004-43a8-88dc-eef6a11e0c8d" providerId="ADAL" clId="{81F026AF-6D0A-4C97-8666-6833E15FCE36}" dt="2021-05-29T07:26:48.676" v="10" actId="478"/>
          <ac:spMkLst>
            <pc:docMk/>
            <pc:sldMk cId="1945969099" sldId="272"/>
            <ac:spMk id="17" creationId="{7C0DE682-EF2B-41B1-8674-1EC7A761B5F9}"/>
          </ac:spMkLst>
        </pc:spChg>
        <pc:graphicFrameChg chg="add del mod">
          <ac:chgData name="OLEG BILOVUS" userId="0223253b-c004-43a8-88dc-eef6a11e0c8d" providerId="ADAL" clId="{81F026AF-6D0A-4C97-8666-6833E15FCE36}" dt="2021-05-29T07:26:28.819" v="7"/>
          <ac:graphicFrameMkLst>
            <pc:docMk/>
            <pc:sldMk cId="1945969099" sldId="272"/>
            <ac:graphicFrameMk id="2" creationId="{E02AC151-EFFC-4BA5-9230-F363B50A38E3}"/>
          </ac:graphicFrameMkLst>
        </pc:graphicFrameChg>
        <pc:graphicFrameChg chg="add mod modGraphic">
          <ac:chgData name="OLEG BILOVUS" userId="0223253b-c004-43a8-88dc-eef6a11e0c8d" providerId="ADAL" clId="{81F026AF-6D0A-4C97-8666-6833E15FCE36}" dt="2021-05-29T08:15:29.751" v="703" actId="122"/>
          <ac:graphicFrameMkLst>
            <pc:docMk/>
            <pc:sldMk cId="1945969099" sldId="272"/>
            <ac:graphicFrameMk id="3" creationId="{C9926241-8816-4945-8A48-0331F4B3CB97}"/>
          </ac:graphicFrameMkLst>
        </pc:graphicFrameChg>
        <pc:picChg chg="mod">
          <ac:chgData name="OLEG BILOVUS" userId="0223253b-c004-43a8-88dc-eef6a11e0c8d" providerId="ADAL" clId="{81F026AF-6D0A-4C97-8666-6833E15FCE36}" dt="2021-05-29T07:26:52.943" v="11" actId="3626"/>
          <ac:picMkLst>
            <pc:docMk/>
            <pc:sldMk cId="1945969099" sldId="272"/>
            <ac:picMk id="12" creationId="{F3E8E47E-EE0A-48D2-8E2D-78752E075FE7}"/>
          </ac:picMkLst>
        </pc:picChg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540775132" sldId="273"/>
        </pc:sldMkLst>
      </pc:sldChg>
      <pc:sldChg chg="addSp delSp modSp add mod ord">
        <pc:chgData name="OLEG BILOVUS" userId="0223253b-c004-43a8-88dc-eef6a11e0c8d" providerId="ADAL" clId="{81F026AF-6D0A-4C97-8666-6833E15FCE36}" dt="2021-05-29T09:01:06.303" v="733" actId="478"/>
        <pc:sldMkLst>
          <pc:docMk/>
          <pc:sldMk cId="3879333019" sldId="273"/>
        </pc:sldMkLst>
        <pc:spChg chg="del">
          <ac:chgData name="OLEG BILOVUS" userId="0223253b-c004-43a8-88dc-eef6a11e0c8d" providerId="ADAL" clId="{81F026AF-6D0A-4C97-8666-6833E15FCE36}" dt="2021-05-29T09:01:04.247" v="729" actId="478"/>
          <ac:spMkLst>
            <pc:docMk/>
            <pc:sldMk cId="3879333019" sldId="273"/>
            <ac:spMk id="2" creationId="{E960C6E4-7470-4BF3-9CDC-1012B5D7CBAA}"/>
          </ac:spMkLst>
        </pc:spChg>
        <pc:spChg chg="del">
          <ac:chgData name="OLEG BILOVUS" userId="0223253b-c004-43a8-88dc-eef6a11e0c8d" providerId="ADAL" clId="{81F026AF-6D0A-4C97-8666-6833E15FCE36}" dt="2021-05-29T09:00:45.210" v="724" actId="478"/>
          <ac:spMkLst>
            <pc:docMk/>
            <pc:sldMk cId="3879333019" sldId="273"/>
            <ac:spMk id="4" creationId="{46240209-CF35-4F23-8EB1-947E6277CB67}"/>
          </ac:spMkLst>
        </pc:spChg>
        <pc:spChg chg="del">
          <ac:chgData name="OLEG BILOVUS" userId="0223253b-c004-43a8-88dc-eef6a11e0c8d" providerId="ADAL" clId="{81F026AF-6D0A-4C97-8666-6833E15FCE36}" dt="2021-05-29T07:27:49.116" v="26" actId="478"/>
          <ac:spMkLst>
            <pc:docMk/>
            <pc:sldMk cId="3879333019" sldId="273"/>
            <ac:spMk id="7" creationId="{3127C41A-D9F8-4A52-BC73-D7A97933E151}"/>
          </ac:spMkLst>
        </pc:spChg>
        <pc:spChg chg="del">
          <ac:chgData name="OLEG BILOVUS" userId="0223253b-c004-43a8-88dc-eef6a11e0c8d" providerId="ADAL" clId="{81F026AF-6D0A-4C97-8666-6833E15FCE36}" dt="2021-05-29T09:00:45.827" v="725" actId="478"/>
          <ac:spMkLst>
            <pc:docMk/>
            <pc:sldMk cId="3879333019" sldId="273"/>
            <ac:spMk id="7" creationId="{AA6B9440-B50A-44EF-873B-41692C52B8F2}"/>
          </ac:spMkLst>
        </pc:spChg>
        <pc:spChg chg="del">
          <ac:chgData name="OLEG BILOVUS" userId="0223253b-c004-43a8-88dc-eef6a11e0c8d" providerId="ADAL" clId="{81F026AF-6D0A-4C97-8666-6833E15FCE36}" dt="2021-05-29T07:27:49.999" v="27" actId="478"/>
          <ac:spMkLst>
            <pc:docMk/>
            <pc:sldMk cId="3879333019" sldId="273"/>
            <ac:spMk id="11" creationId="{2EF6BFD8-F853-4722-B84E-F37B914BDDB2}"/>
          </ac:spMkLst>
        </pc:spChg>
        <pc:spChg chg="mod">
          <ac:chgData name="OLEG BILOVUS" userId="0223253b-c004-43a8-88dc-eef6a11e0c8d" providerId="ADAL" clId="{81F026AF-6D0A-4C97-8666-6833E15FCE36}" dt="2021-05-29T09:00:10.116" v="716" actId="1076"/>
          <ac:spMkLst>
            <pc:docMk/>
            <pc:sldMk cId="3879333019" sldId="273"/>
            <ac:spMk id="18" creationId="{CC15DC23-BD8B-4FCB-96D7-41BAF2E7D888}"/>
          </ac:spMkLst>
        </pc:spChg>
        <pc:spChg chg="del">
          <ac:chgData name="OLEG BILOVUS" userId="0223253b-c004-43a8-88dc-eef6a11e0c8d" providerId="ADAL" clId="{81F026AF-6D0A-4C97-8666-6833E15FCE36}" dt="2021-05-29T09:00:46.637" v="726" actId="478"/>
          <ac:spMkLst>
            <pc:docMk/>
            <pc:sldMk cId="3879333019" sldId="273"/>
            <ac:spMk id="19" creationId="{B8AC9497-D261-4222-BB4F-266D9222B16B}"/>
          </ac:spMkLst>
        </pc:spChg>
        <pc:spChg chg="del">
          <ac:chgData name="OLEG BILOVUS" userId="0223253b-c004-43a8-88dc-eef6a11e0c8d" providerId="ADAL" clId="{81F026AF-6D0A-4C97-8666-6833E15FCE36}" dt="2021-05-29T09:00:47.191" v="727" actId="478"/>
          <ac:spMkLst>
            <pc:docMk/>
            <pc:sldMk cId="3879333019" sldId="273"/>
            <ac:spMk id="29" creationId="{4DB3F4BE-8979-4BC1-B3DC-D964670C34F3}"/>
          </ac:spMkLst>
        </pc:spChg>
        <pc:spChg chg="del">
          <ac:chgData name="OLEG BILOVUS" userId="0223253b-c004-43a8-88dc-eef6a11e0c8d" providerId="ADAL" clId="{81F026AF-6D0A-4C97-8666-6833E15FCE36}" dt="2021-05-29T09:00:47.821" v="728" actId="478"/>
          <ac:spMkLst>
            <pc:docMk/>
            <pc:sldMk cId="3879333019" sldId="273"/>
            <ac:spMk id="30" creationId="{6374B16F-8BDA-49A9-9C4A-D411CAF73966}"/>
          </ac:spMkLst>
        </pc:spChg>
        <pc:spChg chg="add del mod">
          <ac:chgData name="OLEG BILOVUS" userId="0223253b-c004-43a8-88dc-eef6a11e0c8d" providerId="ADAL" clId="{81F026AF-6D0A-4C97-8666-6833E15FCE36}" dt="2021-05-29T09:00:39.501" v="719" actId="478"/>
          <ac:spMkLst>
            <pc:docMk/>
            <pc:sldMk cId="3879333019" sldId="273"/>
            <ac:spMk id="57" creationId="{758BC5D7-C6AB-4CE1-8B94-C7CB7A2B4FC7}"/>
          </ac:spMkLst>
        </pc:spChg>
        <pc:spChg chg="add del mod">
          <ac:chgData name="OLEG BILOVUS" userId="0223253b-c004-43a8-88dc-eef6a11e0c8d" providerId="ADAL" clId="{81F026AF-6D0A-4C97-8666-6833E15FCE36}" dt="2021-05-29T09:00:40.958" v="720" actId="478"/>
          <ac:spMkLst>
            <pc:docMk/>
            <pc:sldMk cId="3879333019" sldId="273"/>
            <ac:spMk id="58" creationId="{B1904EEA-4D7F-4CA9-AB9A-B6190AA402DA}"/>
          </ac:spMkLst>
        </pc:spChg>
        <pc:spChg chg="add del mod">
          <ac:chgData name="OLEG BILOVUS" userId="0223253b-c004-43a8-88dc-eef6a11e0c8d" providerId="ADAL" clId="{81F026AF-6D0A-4C97-8666-6833E15FCE36}" dt="2021-05-29T09:00:41.591" v="721" actId="478"/>
          <ac:spMkLst>
            <pc:docMk/>
            <pc:sldMk cId="3879333019" sldId="273"/>
            <ac:spMk id="59" creationId="{6EA6C209-0963-40C4-9167-2683F6C22BF5}"/>
          </ac:spMkLst>
        </pc:spChg>
        <pc:spChg chg="add del mod">
          <ac:chgData name="OLEG BILOVUS" userId="0223253b-c004-43a8-88dc-eef6a11e0c8d" providerId="ADAL" clId="{81F026AF-6D0A-4C97-8666-6833E15FCE36}" dt="2021-05-29T09:00:42.268" v="722" actId="478"/>
          <ac:spMkLst>
            <pc:docMk/>
            <pc:sldMk cId="3879333019" sldId="273"/>
            <ac:spMk id="60" creationId="{C19BA5E7-E51C-47ED-ADAC-DD8A4F0780AC}"/>
          </ac:spMkLst>
        </pc:spChg>
        <pc:spChg chg="add del mod">
          <ac:chgData name="OLEG BILOVUS" userId="0223253b-c004-43a8-88dc-eef6a11e0c8d" providerId="ADAL" clId="{81F026AF-6D0A-4C97-8666-6833E15FCE36}" dt="2021-05-29T09:00:42.823" v="723" actId="478"/>
          <ac:spMkLst>
            <pc:docMk/>
            <pc:sldMk cId="3879333019" sldId="273"/>
            <ac:spMk id="61" creationId="{5571C14C-6824-4370-9445-A5FDB121E679}"/>
          </ac:spMkLst>
        </pc:spChg>
        <pc:spChg chg="add mod">
          <ac:chgData name="OLEG BILOVUS" userId="0223253b-c004-43a8-88dc-eef6a11e0c8d" providerId="ADAL" clId="{81F026AF-6D0A-4C97-8666-6833E15FCE36}" dt="2021-05-29T09:00:24.670" v="717" actId="571"/>
          <ac:spMkLst>
            <pc:docMk/>
            <pc:sldMk cId="3879333019" sldId="273"/>
            <ac:spMk id="62" creationId="{E960C6E4-7470-4BF3-9CDC-1012B5D7CBAA}"/>
          </ac:spMkLst>
        </pc:spChg>
        <pc:spChg chg="add del mod">
          <ac:chgData name="OLEG BILOVUS" userId="0223253b-c004-43a8-88dc-eef6a11e0c8d" providerId="ADAL" clId="{81F026AF-6D0A-4C97-8666-6833E15FCE36}" dt="2021-05-29T09:01:04.804" v="730" actId="478"/>
          <ac:spMkLst>
            <pc:docMk/>
            <pc:sldMk cId="3879333019" sldId="273"/>
            <ac:spMk id="63" creationId="{B1BF44EC-4DF6-4606-B86B-90939F8FB636}"/>
          </ac:spMkLst>
        </pc:spChg>
        <pc:spChg chg="add del mod">
          <ac:chgData name="OLEG BILOVUS" userId="0223253b-c004-43a8-88dc-eef6a11e0c8d" providerId="ADAL" clId="{81F026AF-6D0A-4C97-8666-6833E15FCE36}" dt="2021-05-29T09:01:05.256" v="731" actId="478"/>
          <ac:spMkLst>
            <pc:docMk/>
            <pc:sldMk cId="3879333019" sldId="273"/>
            <ac:spMk id="64" creationId="{FD1D0FBE-6344-463B-A896-A47496D90251}"/>
          </ac:spMkLst>
        </pc:spChg>
        <pc:spChg chg="add del mod">
          <ac:chgData name="OLEG BILOVUS" userId="0223253b-c004-43a8-88dc-eef6a11e0c8d" providerId="ADAL" clId="{81F026AF-6D0A-4C97-8666-6833E15FCE36}" dt="2021-05-29T09:01:05.749" v="732" actId="478"/>
          <ac:spMkLst>
            <pc:docMk/>
            <pc:sldMk cId="3879333019" sldId="273"/>
            <ac:spMk id="65" creationId="{315708A3-7A69-47CA-BC67-64EC6E517D50}"/>
          </ac:spMkLst>
        </pc:spChg>
        <pc:spChg chg="add del mod">
          <ac:chgData name="OLEG BILOVUS" userId="0223253b-c004-43a8-88dc-eef6a11e0c8d" providerId="ADAL" clId="{81F026AF-6D0A-4C97-8666-6833E15FCE36}" dt="2021-05-29T09:01:06.303" v="733" actId="478"/>
          <ac:spMkLst>
            <pc:docMk/>
            <pc:sldMk cId="3879333019" sldId="273"/>
            <ac:spMk id="66" creationId="{AFB51F85-C6B3-4EEF-A775-F2B05622ED7B}"/>
          </ac:spMkLst>
        </pc:spChg>
        <pc:spChg chg="add mod">
          <ac:chgData name="OLEG BILOVUS" userId="0223253b-c004-43a8-88dc-eef6a11e0c8d" providerId="ADAL" clId="{81F026AF-6D0A-4C97-8666-6833E15FCE36}" dt="2021-05-29T09:00:36.638" v="718" actId="571"/>
          <ac:spMkLst>
            <pc:docMk/>
            <pc:sldMk cId="3879333019" sldId="273"/>
            <ac:spMk id="67" creationId="{46240209-CF35-4F23-8EB1-947E6277CB67}"/>
          </ac:spMkLst>
        </pc:spChg>
        <pc:spChg chg="add mod">
          <ac:chgData name="OLEG BILOVUS" userId="0223253b-c004-43a8-88dc-eef6a11e0c8d" providerId="ADAL" clId="{81F026AF-6D0A-4C97-8666-6833E15FCE36}" dt="2021-05-29T09:00:36.638" v="718" actId="571"/>
          <ac:spMkLst>
            <pc:docMk/>
            <pc:sldMk cId="3879333019" sldId="273"/>
            <ac:spMk id="68" creationId="{AA6B9440-B50A-44EF-873B-41692C52B8F2}"/>
          </ac:spMkLst>
        </pc:spChg>
        <pc:spChg chg="add mod">
          <ac:chgData name="OLEG BILOVUS" userId="0223253b-c004-43a8-88dc-eef6a11e0c8d" providerId="ADAL" clId="{81F026AF-6D0A-4C97-8666-6833E15FCE36}" dt="2021-05-29T09:00:36.638" v="718" actId="571"/>
          <ac:spMkLst>
            <pc:docMk/>
            <pc:sldMk cId="3879333019" sldId="273"/>
            <ac:spMk id="69" creationId="{B8AC9497-D261-4222-BB4F-266D9222B16B}"/>
          </ac:spMkLst>
        </pc:spChg>
        <pc:spChg chg="add mod">
          <ac:chgData name="OLEG BILOVUS" userId="0223253b-c004-43a8-88dc-eef6a11e0c8d" providerId="ADAL" clId="{81F026AF-6D0A-4C97-8666-6833E15FCE36}" dt="2021-05-29T09:00:36.638" v="718" actId="571"/>
          <ac:spMkLst>
            <pc:docMk/>
            <pc:sldMk cId="3879333019" sldId="273"/>
            <ac:spMk id="70" creationId="{4DB3F4BE-8979-4BC1-B3DC-D964670C34F3}"/>
          </ac:spMkLst>
        </pc:spChg>
        <pc:spChg chg="add mod">
          <ac:chgData name="OLEG BILOVUS" userId="0223253b-c004-43a8-88dc-eef6a11e0c8d" providerId="ADAL" clId="{81F026AF-6D0A-4C97-8666-6833E15FCE36}" dt="2021-05-29T09:00:36.638" v="718" actId="571"/>
          <ac:spMkLst>
            <pc:docMk/>
            <pc:sldMk cId="3879333019" sldId="273"/>
            <ac:spMk id="71" creationId="{6374B16F-8BDA-49A9-9C4A-D411CAF73966}"/>
          </ac:spMkLst>
        </pc:spChg>
        <pc:graphicFrameChg chg="del">
          <ac:chgData name="OLEG BILOVUS" userId="0223253b-c004-43a8-88dc-eef6a11e0c8d" providerId="ADAL" clId="{81F026AF-6D0A-4C97-8666-6833E15FCE36}" dt="2021-05-29T07:27:42.983" v="25" actId="478"/>
          <ac:graphicFrameMkLst>
            <pc:docMk/>
            <pc:sldMk cId="3879333019" sldId="273"/>
            <ac:graphicFrameMk id="3" creationId="{C9926241-8816-4945-8A48-0331F4B3CB97}"/>
          </ac:graphicFrameMkLst>
        </pc:graphicFrameChg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168869932" sldId="274"/>
        </pc:sldMkLst>
      </pc:sldChg>
      <pc:sldChg chg="addSp delSp modSp add mod">
        <pc:chgData name="OLEG BILOVUS" userId="0223253b-c004-43a8-88dc-eef6a11e0c8d" providerId="ADAL" clId="{81F026AF-6D0A-4C97-8666-6833E15FCE36}" dt="2021-05-29T07:50:14.964" v="338" actId="1076"/>
        <pc:sldMkLst>
          <pc:docMk/>
          <pc:sldMk cId="4073903592" sldId="274"/>
        </pc:sldMkLst>
        <pc:spChg chg="add mod">
          <ac:chgData name="OLEG BILOVUS" userId="0223253b-c004-43a8-88dc-eef6a11e0c8d" providerId="ADAL" clId="{81F026AF-6D0A-4C97-8666-6833E15FCE36}" dt="2021-05-29T07:49:42.571" v="335" actId="1076"/>
          <ac:spMkLst>
            <pc:docMk/>
            <pc:sldMk cId="4073903592" sldId="274"/>
            <ac:spMk id="2" creationId="{AC3204B4-4F90-4610-94AC-A1BB618265F4}"/>
          </ac:spMkLst>
        </pc:spChg>
        <pc:spChg chg="del">
          <ac:chgData name="OLEG BILOVUS" userId="0223253b-c004-43a8-88dc-eef6a11e0c8d" providerId="ADAL" clId="{81F026AF-6D0A-4C97-8666-6833E15FCE36}" dt="2021-05-29T07:32:26.181" v="47" actId="478"/>
          <ac:spMkLst>
            <pc:docMk/>
            <pc:sldMk cId="4073903592" sldId="274"/>
            <ac:spMk id="4" creationId="{7D889A4E-D568-45A2-9B05-156053DDFA7B}"/>
          </ac:spMkLst>
        </pc:spChg>
        <pc:spChg chg="add mod">
          <ac:chgData name="OLEG BILOVUS" userId="0223253b-c004-43a8-88dc-eef6a11e0c8d" providerId="ADAL" clId="{81F026AF-6D0A-4C97-8666-6833E15FCE36}" dt="2021-05-29T07:50:07.210" v="337" actId="1076"/>
          <ac:spMkLst>
            <pc:docMk/>
            <pc:sldMk cId="4073903592" sldId="274"/>
            <ac:spMk id="7" creationId="{E3D663E9-5B21-48D9-B742-591ACC01EF56}"/>
          </ac:spMkLst>
        </pc:spChg>
        <pc:graphicFrameChg chg="del">
          <ac:chgData name="OLEG BILOVUS" userId="0223253b-c004-43a8-88dc-eef6a11e0c8d" providerId="ADAL" clId="{81F026AF-6D0A-4C97-8666-6833E15FCE36}" dt="2021-05-29T07:41:51.315" v="288" actId="478"/>
          <ac:graphicFrameMkLst>
            <pc:docMk/>
            <pc:sldMk cId="4073903592" sldId="274"/>
            <ac:graphicFrameMk id="3" creationId="{C9926241-8816-4945-8A48-0331F4B3CB97}"/>
          </ac:graphicFrameMkLst>
        </pc:graphicFrameChg>
        <pc:graphicFrameChg chg="add mod modGraphic">
          <ac:chgData name="OLEG BILOVUS" userId="0223253b-c004-43a8-88dc-eef6a11e0c8d" providerId="ADAL" clId="{81F026AF-6D0A-4C97-8666-6833E15FCE36}" dt="2021-05-29T07:50:14.964" v="338" actId="1076"/>
          <ac:graphicFrameMkLst>
            <pc:docMk/>
            <pc:sldMk cId="4073903592" sldId="274"/>
            <ac:graphicFrameMk id="8" creationId="{AAA0E344-2282-4EB7-BF89-D7F7CF1B0561}"/>
          </ac:graphicFrameMkLst>
        </pc:graphicFrameChg>
        <pc:picChg chg="add mod ord">
          <ac:chgData name="OLEG BILOVUS" userId="0223253b-c004-43a8-88dc-eef6a11e0c8d" providerId="ADAL" clId="{81F026AF-6D0A-4C97-8666-6833E15FCE36}" dt="2021-05-29T07:49:42.571" v="335" actId="1076"/>
          <ac:picMkLst>
            <pc:docMk/>
            <pc:sldMk cId="4073903592" sldId="274"/>
            <ac:picMk id="6" creationId="{393FAE33-A3E0-4CB5-B4B6-37D4654C530D}"/>
          </ac:picMkLst>
        </pc:picChg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2315066733" sldId="275"/>
        </pc:sldMkLst>
      </pc:sldChg>
      <pc:sldChg chg="addSp delSp modSp add mod ord">
        <pc:chgData name="OLEG BILOVUS" userId="0223253b-c004-43a8-88dc-eef6a11e0c8d" providerId="ADAL" clId="{81F026AF-6D0A-4C97-8666-6833E15FCE36}" dt="2021-05-29T09:22:55.856" v="1065" actId="20577"/>
        <pc:sldMkLst>
          <pc:docMk/>
          <pc:sldMk cId="3414754854" sldId="275"/>
        </pc:sldMkLst>
        <pc:spChg chg="add mod">
          <ac:chgData name="OLEG BILOVUS" userId="0223253b-c004-43a8-88dc-eef6a11e0c8d" providerId="ADAL" clId="{81F026AF-6D0A-4C97-8666-6833E15FCE36}" dt="2021-05-29T09:22:55.856" v="1065" actId="20577"/>
          <ac:spMkLst>
            <pc:docMk/>
            <pc:sldMk cId="3414754854" sldId="275"/>
            <ac:spMk id="2" creationId="{C89F41A1-D185-4794-B178-534C774152DB}"/>
          </ac:spMkLst>
        </pc:spChg>
        <pc:spChg chg="add mod ord">
          <ac:chgData name="OLEG BILOVUS" userId="0223253b-c004-43a8-88dc-eef6a11e0c8d" providerId="ADAL" clId="{81F026AF-6D0A-4C97-8666-6833E15FCE36}" dt="2021-05-29T07:58:44.107" v="470" actId="1076"/>
          <ac:spMkLst>
            <pc:docMk/>
            <pc:sldMk cId="3414754854" sldId="275"/>
            <ac:spMk id="7" creationId="{3E8E37C6-5949-4539-8DC6-800B6F392667}"/>
          </ac:spMkLst>
        </pc:spChg>
        <pc:spChg chg="del">
          <ac:chgData name="OLEG BILOVUS" userId="0223253b-c004-43a8-88dc-eef6a11e0c8d" providerId="ADAL" clId="{81F026AF-6D0A-4C97-8666-6833E15FCE36}" dt="2021-05-29T07:33:07.539" v="54" actId="478"/>
          <ac:spMkLst>
            <pc:docMk/>
            <pc:sldMk cId="3414754854" sldId="275"/>
            <ac:spMk id="10" creationId="{A58BB3DC-67EE-45A9-9F3B-AD2B62E677CF}"/>
          </ac:spMkLst>
        </pc:spChg>
        <pc:spChg chg="del">
          <ac:chgData name="OLEG BILOVUS" userId="0223253b-c004-43a8-88dc-eef6a11e0c8d" providerId="ADAL" clId="{81F026AF-6D0A-4C97-8666-6833E15FCE36}" dt="2021-05-29T07:33:10.603" v="56" actId="478"/>
          <ac:spMkLst>
            <pc:docMk/>
            <pc:sldMk cId="3414754854" sldId="275"/>
            <ac:spMk id="16" creationId="{64174521-4C91-413A-BC8E-876FB7616CCF}"/>
          </ac:spMkLst>
        </pc:spChg>
        <pc:graphicFrameChg chg="del">
          <ac:chgData name="OLEG BILOVUS" userId="0223253b-c004-43a8-88dc-eef6a11e0c8d" providerId="ADAL" clId="{81F026AF-6D0A-4C97-8666-6833E15FCE36}" dt="2021-05-29T07:33:09.556" v="55" actId="478"/>
          <ac:graphicFrameMkLst>
            <pc:docMk/>
            <pc:sldMk cId="3414754854" sldId="275"/>
            <ac:graphicFrameMk id="3" creationId="{C9926241-8816-4945-8A48-0331F4B3CB97}"/>
          </ac:graphicFrameMkLst>
        </pc:graphicFrameChg>
        <pc:picChg chg="mod">
          <ac:chgData name="OLEG BILOVUS" userId="0223253b-c004-43a8-88dc-eef6a11e0c8d" providerId="ADAL" clId="{81F026AF-6D0A-4C97-8666-6833E15FCE36}" dt="2021-05-29T09:04:27.289" v="735"/>
          <ac:picMkLst>
            <pc:docMk/>
            <pc:sldMk cId="3414754854" sldId="275"/>
            <ac:picMk id="12" creationId="{F3E8E47E-EE0A-48D2-8E2D-78752E075FE7}"/>
          </ac:picMkLst>
        </pc:picChg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598336129" sldId="276"/>
        </pc:sldMkLst>
      </pc:sldChg>
      <pc:sldChg chg="addSp delSp modSp add mod ord">
        <pc:chgData name="OLEG BILOVUS" userId="0223253b-c004-43a8-88dc-eef6a11e0c8d" providerId="ADAL" clId="{81F026AF-6D0A-4C97-8666-6833E15FCE36}" dt="2021-05-29T08:14:58.825" v="702"/>
        <pc:sldMkLst>
          <pc:docMk/>
          <pc:sldMk cId="1405733462" sldId="276"/>
        </pc:sldMkLst>
        <pc:spChg chg="mod">
          <ac:chgData name="OLEG BILOVUS" userId="0223253b-c004-43a8-88dc-eef6a11e0c8d" providerId="ADAL" clId="{81F026AF-6D0A-4C97-8666-6833E15FCE36}" dt="2021-05-29T07:52:42.232" v="374" actId="20577"/>
          <ac:spMkLst>
            <pc:docMk/>
            <pc:sldMk cId="1405733462" sldId="276"/>
            <ac:spMk id="5" creationId="{2DD3DC32-6C4F-4953-BB9C-82483F5742D5}"/>
          </ac:spMkLst>
        </pc:spChg>
        <pc:graphicFrameChg chg="add del mod">
          <ac:chgData name="OLEG BILOVUS" userId="0223253b-c004-43a8-88dc-eef6a11e0c8d" providerId="ADAL" clId="{81F026AF-6D0A-4C97-8666-6833E15FCE36}" dt="2021-05-29T07:51:50.372" v="346"/>
          <ac:graphicFrameMkLst>
            <pc:docMk/>
            <pc:sldMk cId="1405733462" sldId="276"/>
            <ac:graphicFrameMk id="2" creationId="{5B565E83-3E81-4978-96B6-ACCF461C85E0}"/>
          </ac:graphicFrameMkLst>
        </pc:graphicFrameChg>
        <pc:graphicFrameChg chg="del">
          <ac:chgData name="OLEG BILOVUS" userId="0223253b-c004-43a8-88dc-eef6a11e0c8d" providerId="ADAL" clId="{81F026AF-6D0A-4C97-8666-6833E15FCE36}" dt="2021-05-29T07:51:44.432" v="344" actId="478"/>
          <ac:graphicFrameMkLst>
            <pc:docMk/>
            <pc:sldMk cId="1405733462" sldId="276"/>
            <ac:graphicFrameMk id="3" creationId="{C9926241-8816-4945-8A48-0331F4B3CB97}"/>
          </ac:graphicFrameMkLst>
        </pc:graphicFrameChg>
        <pc:graphicFrameChg chg="add mod modGraphic">
          <ac:chgData name="OLEG BILOVUS" userId="0223253b-c004-43a8-88dc-eef6a11e0c8d" providerId="ADAL" clId="{81F026AF-6D0A-4C97-8666-6833E15FCE36}" dt="2021-05-29T07:52:29.447" v="356" actId="14734"/>
          <ac:graphicFrameMkLst>
            <pc:docMk/>
            <pc:sldMk cId="1405733462" sldId="276"/>
            <ac:graphicFrameMk id="4" creationId="{CF79F856-D31B-4320-8FD6-020E6BC83C00}"/>
          </ac:graphicFrameMkLst>
        </pc:graphicFrameChg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1914451908" sldId="277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146225" sldId="278"/>
        </pc:sldMkLst>
      </pc:sldChg>
      <pc:sldChg chg="del">
        <pc:chgData name="OLEG BILOVUS" userId="0223253b-c004-43a8-88dc-eef6a11e0c8d" providerId="ADAL" clId="{81F026AF-6D0A-4C97-8666-6833E15FCE36}" dt="2021-05-29T08:58:44.599" v="712" actId="47"/>
        <pc:sldMkLst>
          <pc:docMk/>
          <pc:sldMk cId="1624367773" sldId="279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1648298236" sldId="279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1520867571" sldId="280"/>
        </pc:sldMkLst>
      </pc:sldChg>
      <pc:sldChg chg="del">
        <pc:chgData name="OLEG BILOVUS" userId="0223253b-c004-43a8-88dc-eef6a11e0c8d" providerId="ADAL" clId="{81F026AF-6D0A-4C97-8666-6833E15FCE36}" dt="2021-05-29T07:23:10.957" v="1" actId="18676"/>
        <pc:sldMkLst>
          <pc:docMk/>
          <pc:sldMk cId="1517654210" sldId="281"/>
        </pc:sldMkLst>
      </pc:sldChg>
      <pc:sldChg chg="modSp">
        <pc:chgData name="OLEG BILOVUS" userId="0223253b-c004-43a8-88dc-eef6a11e0c8d" providerId="ADAL" clId="{81F026AF-6D0A-4C97-8666-6833E15FCE36}" dt="2021-05-29T08:49:16.310" v="711"/>
        <pc:sldMkLst>
          <pc:docMk/>
          <pc:sldMk cId="4168538966" sldId="281"/>
        </pc:sldMkLst>
        <pc:picChg chg="mod">
          <ac:chgData name="OLEG BILOVUS" userId="0223253b-c004-43a8-88dc-eef6a11e0c8d" providerId="ADAL" clId="{81F026AF-6D0A-4C97-8666-6833E15FCE36}" dt="2021-05-29T08:49:16.310" v="711"/>
          <ac:picMkLst>
            <pc:docMk/>
            <pc:sldMk cId="4168538966" sldId="281"/>
            <ac:picMk id="7" creationId="{0434725B-6836-4A36-A0C4-5B4E3BC5F28C}"/>
          </ac:picMkLst>
        </pc:picChg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1022831243" sldId="282"/>
        </pc:sldMkLst>
      </pc:sldChg>
      <pc:sldChg chg="delSp modSp mod">
        <pc:chgData name="OLEG BILOVUS" userId="0223253b-c004-43a8-88dc-eef6a11e0c8d" providerId="ADAL" clId="{81F026AF-6D0A-4C97-8666-6833E15FCE36}" dt="2021-05-29T08:47:47.645" v="709" actId="478"/>
        <pc:sldMkLst>
          <pc:docMk/>
          <pc:sldMk cId="2535428409" sldId="282"/>
        </pc:sldMkLst>
        <pc:spChg chg="del mod">
          <ac:chgData name="OLEG BILOVUS" userId="0223253b-c004-43a8-88dc-eef6a11e0c8d" providerId="ADAL" clId="{81F026AF-6D0A-4C97-8666-6833E15FCE36}" dt="2021-05-29T08:47:47.645" v="709" actId="478"/>
          <ac:spMkLst>
            <pc:docMk/>
            <pc:sldMk cId="2535428409" sldId="282"/>
            <ac:spMk id="5" creationId="{67310218-A068-4FB8-BA86-40A201CB2D44}"/>
          </ac:spMkLst>
        </pc:spChg>
      </pc:sldChg>
      <pc:sldChg chg="add del">
        <pc:chgData name="OLEG BILOVUS" userId="0223253b-c004-43a8-88dc-eef6a11e0c8d" providerId="ADAL" clId="{81F026AF-6D0A-4C97-8666-6833E15FCE36}" dt="2021-05-29T08:48:25.916" v="710" actId="18676"/>
        <pc:sldMkLst>
          <pc:docMk/>
          <pc:sldMk cId="3791202028" sldId="283"/>
        </pc:sldMkLst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3791932698" sldId="283"/>
        </pc:sldMkLst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126929087" sldId="284"/>
        </pc:sldMkLst>
      </pc:sldChg>
      <pc:sldChg chg="delSp modSp add mod ord">
        <pc:chgData name="OLEG BILOVUS" userId="0223253b-c004-43a8-88dc-eef6a11e0c8d" providerId="ADAL" clId="{81F026AF-6D0A-4C97-8666-6833E15FCE36}" dt="2021-05-29T09:24:54.066" v="1075" actId="2711"/>
        <pc:sldMkLst>
          <pc:docMk/>
          <pc:sldMk cId="1473596394" sldId="285"/>
        </pc:sldMkLst>
        <pc:spChg chg="del mod">
          <ac:chgData name="OLEG BILOVUS" userId="0223253b-c004-43a8-88dc-eef6a11e0c8d" providerId="ADAL" clId="{81F026AF-6D0A-4C97-8666-6833E15FCE36}" dt="2021-05-29T09:10:19.642" v="748" actId="478"/>
          <ac:spMkLst>
            <pc:docMk/>
            <pc:sldMk cId="1473596394" sldId="285"/>
            <ac:spMk id="2" creationId="{C89F41A1-D185-4794-B178-534C774152DB}"/>
          </ac:spMkLst>
        </pc:spChg>
        <pc:spChg chg="mod">
          <ac:chgData name="OLEG BILOVUS" userId="0223253b-c004-43a8-88dc-eef6a11e0c8d" providerId="ADAL" clId="{81F026AF-6D0A-4C97-8666-6833E15FCE36}" dt="2021-05-29T09:24:54.066" v="1075" actId="2711"/>
          <ac:spMkLst>
            <pc:docMk/>
            <pc:sldMk cId="1473596394" sldId="285"/>
            <ac:spMk id="7" creationId="{3E8E37C6-5949-4539-8DC6-800B6F392667}"/>
          </ac:spMkLst>
        </pc:spChg>
        <pc:picChg chg="mod">
          <ac:chgData name="OLEG BILOVUS" userId="0223253b-c004-43a8-88dc-eef6a11e0c8d" providerId="ADAL" clId="{81F026AF-6D0A-4C97-8666-6833E15FCE36}" dt="2021-05-29T09:23:22.813" v="1066"/>
          <ac:picMkLst>
            <pc:docMk/>
            <pc:sldMk cId="1473596394" sldId="285"/>
            <ac:picMk id="12" creationId="{F3E8E47E-EE0A-48D2-8E2D-78752E075FE7}"/>
          </ac:picMkLst>
        </pc:picChg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2587793418" sldId="285"/>
        </pc:sldMkLst>
      </pc:sldChg>
      <pc:sldChg chg="modSp add mod ord">
        <pc:chgData name="OLEG BILOVUS" userId="0223253b-c004-43a8-88dc-eef6a11e0c8d" providerId="ADAL" clId="{81F026AF-6D0A-4C97-8666-6833E15FCE36}" dt="2021-05-29T09:26:03.912" v="1080" actId="255"/>
        <pc:sldMkLst>
          <pc:docMk/>
          <pc:sldMk cId="520268304" sldId="286"/>
        </pc:sldMkLst>
        <pc:spChg chg="mod">
          <ac:chgData name="OLEG BILOVUS" userId="0223253b-c004-43a8-88dc-eef6a11e0c8d" providerId="ADAL" clId="{81F026AF-6D0A-4C97-8666-6833E15FCE36}" dt="2021-05-29T09:26:03.912" v="1080" actId="255"/>
          <ac:spMkLst>
            <pc:docMk/>
            <pc:sldMk cId="520268304" sldId="286"/>
            <ac:spMk id="7" creationId="{3E8E37C6-5949-4539-8DC6-800B6F392667}"/>
          </ac:spMkLst>
        </pc:spChg>
        <pc:picChg chg="mod">
          <ac:chgData name="OLEG BILOVUS" userId="0223253b-c004-43a8-88dc-eef6a11e0c8d" providerId="ADAL" clId="{81F026AF-6D0A-4C97-8666-6833E15FCE36}" dt="2021-05-29T09:23:29.399" v="1067"/>
          <ac:picMkLst>
            <pc:docMk/>
            <pc:sldMk cId="520268304" sldId="286"/>
            <ac:picMk id="12" creationId="{F3E8E47E-EE0A-48D2-8E2D-78752E075FE7}"/>
          </ac:picMkLst>
        </pc:picChg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1957681608" sldId="286"/>
        </pc:sldMkLst>
      </pc:sldChg>
      <pc:sldChg chg="modSp add mod ord">
        <pc:chgData name="OLEG BILOVUS" userId="0223253b-c004-43a8-88dc-eef6a11e0c8d" providerId="ADAL" clId="{81F026AF-6D0A-4C97-8666-6833E15FCE36}" dt="2021-05-29T09:25:35.603" v="1077" actId="255"/>
        <pc:sldMkLst>
          <pc:docMk/>
          <pc:sldMk cId="4288462496" sldId="287"/>
        </pc:sldMkLst>
        <pc:spChg chg="mod">
          <ac:chgData name="OLEG BILOVUS" userId="0223253b-c004-43a8-88dc-eef6a11e0c8d" providerId="ADAL" clId="{81F026AF-6D0A-4C97-8666-6833E15FCE36}" dt="2021-05-29T09:25:35.603" v="1077" actId="255"/>
          <ac:spMkLst>
            <pc:docMk/>
            <pc:sldMk cId="4288462496" sldId="287"/>
            <ac:spMk id="7" creationId="{3E8E37C6-5949-4539-8DC6-800B6F392667}"/>
          </ac:spMkLst>
        </pc:spChg>
        <pc:picChg chg="mod">
          <ac:chgData name="OLEG BILOVUS" userId="0223253b-c004-43a8-88dc-eef6a11e0c8d" providerId="ADAL" clId="{81F026AF-6D0A-4C97-8666-6833E15FCE36}" dt="2021-05-29T09:23:34.894" v="1068"/>
          <ac:picMkLst>
            <pc:docMk/>
            <pc:sldMk cId="4288462496" sldId="287"/>
            <ac:picMk id="12" creationId="{F3E8E47E-EE0A-48D2-8E2D-78752E075FE7}"/>
          </ac:picMkLst>
        </pc:picChg>
      </pc:sldChg>
      <pc:sldChg chg="modSp add mod ord">
        <pc:chgData name="OLEG BILOVUS" userId="0223253b-c004-43a8-88dc-eef6a11e0c8d" providerId="ADAL" clId="{81F026AF-6D0A-4C97-8666-6833E15FCE36}" dt="2021-05-29T09:25:40.697" v="1078" actId="255"/>
        <pc:sldMkLst>
          <pc:docMk/>
          <pc:sldMk cId="412906485" sldId="288"/>
        </pc:sldMkLst>
        <pc:spChg chg="mod">
          <ac:chgData name="OLEG BILOVUS" userId="0223253b-c004-43a8-88dc-eef6a11e0c8d" providerId="ADAL" clId="{81F026AF-6D0A-4C97-8666-6833E15FCE36}" dt="2021-05-29T09:25:40.697" v="1078" actId="255"/>
          <ac:spMkLst>
            <pc:docMk/>
            <pc:sldMk cId="412906485" sldId="288"/>
            <ac:spMk id="7" creationId="{3E8E37C6-5949-4539-8DC6-800B6F392667}"/>
          </ac:spMkLst>
        </pc:spChg>
        <pc:picChg chg="mod">
          <ac:chgData name="OLEG BILOVUS" userId="0223253b-c004-43a8-88dc-eef6a11e0c8d" providerId="ADAL" clId="{81F026AF-6D0A-4C97-8666-6833E15FCE36}" dt="2021-05-29T09:23:40.147" v="1069"/>
          <ac:picMkLst>
            <pc:docMk/>
            <pc:sldMk cId="412906485" sldId="288"/>
            <ac:picMk id="12" creationId="{F3E8E47E-EE0A-48D2-8E2D-78752E075FE7}"/>
          </ac:picMkLst>
        </pc:picChg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4119419132" sldId="288"/>
        </pc:sldMkLst>
      </pc:sldChg>
      <pc:sldChg chg="modSp add mod ord">
        <pc:chgData name="OLEG BILOVUS" userId="0223253b-c004-43a8-88dc-eef6a11e0c8d" providerId="ADAL" clId="{81F026AF-6D0A-4C97-8666-6833E15FCE36}" dt="2021-05-29T09:25:55.335" v="1079" actId="255"/>
        <pc:sldMkLst>
          <pc:docMk/>
          <pc:sldMk cId="1150046321" sldId="289"/>
        </pc:sldMkLst>
        <pc:spChg chg="mod">
          <ac:chgData name="OLEG BILOVUS" userId="0223253b-c004-43a8-88dc-eef6a11e0c8d" providerId="ADAL" clId="{81F026AF-6D0A-4C97-8666-6833E15FCE36}" dt="2021-05-29T09:25:55.335" v="1079" actId="255"/>
          <ac:spMkLst>
            <pc:docMk/>
            <pc:sldMk cId="1150046321" sldId="289"/>
            <ac:spMk id="7" creationId="{3E8E37C6-5949-4539-8DC6-800B6F392667}"/>
          </ac:spMkLst>
        </pc:spChg>
        <pc:picChg chg="mod">
          <ac:chgData name="OLEG BILOVUS" userId="0223253b-c004-43a8-88dc-eef6a11e0c8d" providerId="ADAL" clId="{81F026AF-6D0A-4C97-8666-6833E15FCE36}" dt="2021-05-29T09:23:46.158" v="1070"/>
          <ac:picMkLst>
            <pc:docMk/>
            <pc:sldMk cId="1150046321" sldId="289"/>
            <ac:picMk id="12" creationId="{F3E8E47E-EE0A-48D2-8E2D-78752E075FE7}"/>
          </ac:picMkLst>
        </pc:picChg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1589100360" sldId="289"/>
        </pc:sldMkLst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3499953635" sldId="290"/>
        </pc:sldMkLst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236913087" sldId="291"/>
        </pc:sldMkLst>
      </pc:sldChg>
      <pc:sldChg chg="modSp mod">
        <pc:chgData name="OLEG BILOVUS" userId="0223253b-c004-43a8-88dc-eef6a11e0c8d" providerId="ADAL" clId="{81F026AF-6D0A-4C97-8666-6833E15FCE36}" dt="2021-05-29T09:27:02.537" v="1081" actId="122"/>
        <pc:sldMkLst>
          <pc:docMk/>
          <pc:sldMk cId="1138826811" sldId="291"/>
        </pc:sldMkLst>
        <pc:spChg chg="mod">
          <ac:chgData name="OLEG BILOVUS" userId="0223253b-c004-43a8-88dc-eef6a11e0c8d" providerId="ADAL" clId="{81F026AF-6D0A-4C97-8666-6833E15FCE36}" dt="2021-05-29T09:27:02.537" v="1081" actId="122"/>
          <ac:spMkLst>
            <pc:docMk/>
            <pc:sldMk cId="1138826811" sldId="291"/>
            <ac:spMk id="2" creationId="{C89F41A1-D185-4794-B178-534C774152DB}"/>
          </ac:spMkLst>
        </pc:spChg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3312565503" sldId="292"/>
        </pc:sldMkLst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3029258576" sldId="293"/>
        </pc:sldMkLst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2987580748" sldId="294"/>
        </pc:sldMkLst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2171794157" sldId="295"/>
        </pc:sldMkLst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3577866562" sldId="296"/>
        </pc:sldMkLst>
      </pc:sldChg>
      <pc:sldChg chg="del">
        <pc:chgData name="OLEG BILOVUS" userId="0223253b-c004-43a8-88dc-eef6a11e0c8d" providerId="ADAL" clId="{81F026AF-6D0A-4C97-8666-6833E15FCE36}" dt="2021-05-29T07:23:23.240" v="5" actId="18676"/>
        <pc:sldMkLst>
          <pc:docMk/>
          <pc:sldMk cId="2667364344" sldId="297"/>
        </pc:sldMkLst>
      </pc:sldChg>
      <pc:sldChg chg="del">
        <pc:chgData name="OLEG BILOVUS" userId="0223253b-c004-43a8-88dc-eef6a11e0c8d" providerId="ADAL" clId="{81F026AF-6D0A-4C97-8666-6833E15FCE36}" dt="2021-05-29T07:23:17.605" v="3" actId="18676"/>
        <pc:sldMkLst>
          <pc:docMk/>
          <pc:sldMk cId="1691461599" sldId="298"/>
        </pc:sldMkLst>
      </pc:sldChg>
      <pc:sldChg chg="del">
        <pc:chgData name="OLEG BILOVUS" userId="0223253b-c004-43a8-88dc-eef6a11e0c8d" providerId="ADAL" clId="{81F026AF-6D0A-4C97-8666-6833E15FCE36}" dt="2021-05-29T07:23:17.605" v="3" actId="18676"/>
        <pc:sldMkLst>
          <pc:docMk/>
          <pc:sldMk cId="308686640" sldId="299"/>
        </pc:sldMkLst>
      </pc:sldChg>
      <pc:sldChg chg="del">
        <pc:chgData name="OLEG BILOVUS" userId="0223253b-c004-43a8-88dc-eef6a11e0c8d" providerId="ADAL" clId="{81F026AF-6D0A-4C97-8666-6833E15FCE36}" dt="2021-05-29T07:23:17.605" v="3" actId="18676"/>
        <pc:sldMkLst>
          <pc:docMk/>
          <pc:sldMk cId="47308738" sldId="300"/>
        </pc:sldMkLst>
      </pc:sldChg>
      <pc:sldChg chg="del">
        <pc:chgData name="OLEG BILOVUS" userId="0223253b-c004-43a8-88dc-eef6a11e0c8d" providerId="ADAL" clId="{81F026AF-6D0A-4C97-8666-6833E15FCE36}" dt="2021-05-29T07:23:17.605" v="3" actId="18676"/>
        <pc:sldMkLst>
          <pc:docMk/>
          <pc:sldMk cId="724478317" sldId="301"/>
        </pc:sldMkLst>
      </pc:sldChg>
      <pc:sldChg chg="del">
        <pc:chgData name="OLEG BILOVUS" userId="0223253b-c004-43a8-88dc-eef6a11e0c8d" providerId="ADAL" clId="{81F026AF-6D0A-4C97-8666-6833E15FCE36}" dt="2021-05-29T07:23:17.605" v="3" actId="18676"/>
        <pc:sldMkLst>
          <pc:docMk/>
          <pc:sldMk cId="1479834421" sldId="302"/>
        </pc:sldMkLst>
      </pc:sldChg>
      <pc:sldChg chg="del">
        <pc:chgData name="OLEG BILOVUS" userId="0223253b-c004-43a8-88dc-eef6a11e0c8d" providerId="ADAL" clId="{81F026AF-6D0A-4C97-8666-6833E15FCE36}" dt="2021-05-29T07:23:17.605" v="3" actId="18676"/>
        <pc:sldMkLst>
          <pc:docMk/>
          <pc:sldMk cId="866205791" sldId="303"/>
        </pc:sldMkLst>
      </pc:sldChg>
      <pc:sldChg chg="del">
        <pc:chgData name="OLEG BILOVUS" userId="0223253b-c004-43a8-88dc-eef6a11e0c8d" providerId="ADAL" clId="{81F026AF-6D0A-4C97-8666-6833E15FCE36}" dt="2021-05-29T07:23:17.605" v="3" actId="18676"/>
        <pc:sldMkLst>
          <pc:docMk/>
          <pc:sldMk cId="1313322773" sldId="304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1589233205" sldId="306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907159037" sldId="307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2824594131" sldId="308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2864310849" sldId="309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432225888" sldId="310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403090832" sldId="311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2191268605" sldId="312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1646375903" sldId="313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3944816149" sldId="314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2951272494" sldId="315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709191907" sldId="316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503737861" sldId="317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418384916" sldId="318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2351395251" sldId="319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2646593378" sldId="320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4038252690" sldId="321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4154627513" sldId="322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2740338569" sldId="323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986801086" sldId="324"/>
        </pc:sldMkLst>
      </pc:sldChg>
      <pc:sldChg chg="del">
        <pc:chgData name="OLEG BILOVUS" userId="0223253b-c004-43a8-88dc-eef6a11e0c8d" providerId="ADAL" clId="{81F026AF-6D0A-4C97-8666-6833E15FCE36}" dt="2021-05-29T07:23:14.497" v="2" actId="18676"/>
        <pc:sldMkLst>
          <pc:docMk/>
          <pc:sldMk cId="807771096" sldId="325"/>
        </pc:sldMkLst>
      </pc:sldChg>
      <pc:sldChg chg="del">
        <pc:chgData name="OLEG BILOVUS" userId="0223253b-c004-43a8-88dc-eef6a11e0c8d" providerId="ADAL" clId="{81F026AF-6D0A-4C97-8666-6833E15FCE36}" dt="2021-05-29T07:23:17.605" v="3" actId="18676"/>
        <pc:sldMkLst>
          <pc:docMk/>
          <pc:sldMk cId="3054305489" sldId="326"/>
        </pc:sldMkLst>
      </pc:sldChg>
      <pc:sldChg chg="del">
        <pc:chgData name="OLEG BILOVUS" userId="0223253b-c004-43a8-88dc-eef6a11e0c8d" providerId="ADAL" clId="{81F026AF-6D0A-4C97-8666-6833E15FCE36}" dt="2021-05-29T07:23:17.605" v="3" actId="18676"/>
        <pc:sldMkLst>
          <pc:docMk/>
          <pc:sldMk cId="282880514" sldId="327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576746219" sldId="329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1260857775" sldId="330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438951481" sldId="331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2141885231" sldId="332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126371165" sldId="333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2487033021" sldId="334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2162630306" sldId="335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1232599790" sldId="336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1436038448" sldId="337"/>
        </pc:sldMkLst>
      </pc:sldChg>
      <pc:sldChg chg="del">
        <pc:chgData name="OLEG BILOVUS" userId="0223253b-c004-43a8-88dc-eef6a11e0c8d" providerId="ADAL" clId="{81F026AF-6D0A-4C97-8666-6833E15FCE36}" dt="2021-05-29T07:23:19.621" v="4" actId="18676"/>
        <pc:sldMkLst>
          <pc:docMk/>
          <pc:sldMk cId="1398175367" sldId="339"/>
        </pc:sldMkLst>
      </pc:sldChg>
    </pc:docChg>
  </pc:docChgLst>
  <pc:docChgLst>
    <pc:chgData name="PAOLO PISAPIA" userId="S::p.pisapia10@studenti.unisa.it::c3057cb5-09ad-4e69-ad2b-0cb7de88ee5a" providerId="AD" clId="Web-{B1BE25C8-97D1-C9D5-0370-D867D2D84D1A}"/>
    <pc:docChg chg="modSld">
      <pc:chgData name="PAOLO PISAPIA" userId="S::p.pisapia10@studenti.unisa.it::c3057cb5-09ad-4e69-ad2b-0cb7de88ee5a" providerId="AD" clId="Web-{B1BE25C8-97D1-C9D5-0370-D867D2D84D1A}" dt="2021-05-22T13:05:10.179" v="116"/>
      <pc:docMkLst>
        <pc:docMk/>
      </pc:docMkLst>
      <pc:sldChg chg="addSp modSp">
        <pc:chgData name="PAOLO PISAPIA" userId="S::p.pisapia10@studenti.unisa.it::c3057cb5-09ad-4e69-ad2b-0cb7de88ee5a" providerId="AD" clId="Web-{B1BE25C8-97D1-C9D5-0370-D867D2D84D1A}" dt="2021-05-22T13:04:43.616" v="106" actId="1076"/>
        <pc:sldMkLst>
          <pc:docMk/>
          <pc:sldMk cId="1914451908" sldId="277"/>
        </pc:sldMkLst>
        <pc:spChg chg="add mod">
          <ac:chgData name="PAOLO PISAPIA" userId="S::p.pisapia10@studenti.unisa.it::c3057cb5-09ad-4e69-ad2b-0cb7de88ee5a" providerId="AD" clId="Web-{B1BE25C8-97D1-C9D5-0370-D867D2D84D1A}" dt="2021-05-22T13:01:07.596" v="62" actId="14100"/>
          <ac:spMkLst>
            <pc:docMk/>
            <pc:sldMk cId="1914451908" sldId="277"/>
            <ac:spMk id="2" creationId="{DF63FF2C-9969-476A-A8FA-328AEB5BBC64}"/>
          </ac:spMkLst>
        </pc:spChg>
        <pc:spChg chg="add mod">
          <ac:chgData name="PAOLO PISAPIA" userId="S::p.pisapia10@studenti.unisa.it::c3057cb5-09ad-4e69-ad2b-0cb7de88ee5a" providerId="AD" clId="Web-{B1BE25C8-97D1-C9D5-0370-D867D2D84D1A}" dt="2021-05-22T13:04:43.616" v="106" actId="1076"/>
          <ac:spMkLst>
            <pc:docMk/>
            <pc:sldMk cId="1914451908" sldId="277"/>
            <ac:spMk id="3" creationId="{1CE3AD07-E161-4A02-95F7-74FA881FFBF7}"/>
          </ac:spMkLst>
        </pc:spChg>
      </pc:sldChg>
      <pc:sldChg chg="addSp modSp">
        <pc:chgData name="PAOLO PISAPIA" userId="S::p.pisapia10@studenti.unisa.it::c3057cb5-09ad-4e69-ad2b-0cb7de88ee5a" providerId="AD" clId="Web-{B1BE25C8-97D1-C9D5-0370-D867D2D84D1A}" dt="2021-05-22T13:04:54.366" v="108"/>
        <pc:sldMkLst>
          <pc:docMk/>
          <pc:sldMk cId="3944816149" sldId="314"/>
        </pc:sldMkLst>
        <pc:spChg chg="add">
          <ac:chgData name="PAOLO PISAPIA" userId="S::p.pisapia10@studenti.unisa.it::c3057cb5-09ad-4e69-ad2b-0cb7de88ee5a" providerId="AD" clId="Web-{B1BE25C8-97D1-C9D5-0370-D867D2D84D1A}" dt="2021-05-22T13:01:32.128" v="66"/>
          <ac:spMkLst>
            <pc:docMk/>
            <pc:sldMk cId="3944816149" sldId="314"/>
            <ac:spMk id="2" creationId="{1A7D732B-FB1D-43C0-9E05-F8A0914964AA}"/>
          </ac:spMkLst>
        </pc:spChg>
        <pc:spChg chg="add">
          <ac:chgData name="PAOLO PISAPIA" userId="S::p.pisapia10@studenti.unisa.it::c3057cb5-09ad-4e69-ad2b-0cb7de88ee5a" providerId="AD" clId="Web-{B1BE25C8-97D1-C9D5-0370-D867D2D84D1A}" dt="2021-05-22T13:04:54.366" v="108"/>
          <ac:spMkLst>
            <pc:docMk/>
            <pc:sldMk cId="3944816149" sldId="314"/>
            <ac:spMk id="3" creationId="{821B54ED-9760-4AF4-AE21-C8E3F1C10EF5}"/>
          </ac:spMkLst>
        </pc:spChg>
        <pc:spChg chg="mod">
          <ac:chgData name="PAOLO PISAPIA" userId="S::p.pisapia10@studenti.unisa.it::c3057cb5-09ad-4e69-ad2b-0cb7de88ee5a" providerId="AD" clId="Web-{B1BE25C8-97D1-C9D5-0370-D867D2D84D1A}" dt="2021-05-22T13:01:30.753" v="65" actId="14100"/>
          <ac:spMkLst>
            <pc:docMk/>
            <pc:sldMk cId="3944816149" sldId="314"/>
            <ac:spMk id="15" creationId="{6306A175-C135-45AC-93FA-CF56DD19BE57}"/>
          </ac:spMkLst>
        </pc:spChg>
      </pc:sldChg>
      <pc:sldChg chg="addSp modSp">
        <pc:chgData name="PAOLO PISAPIA" userId="S::p.pisapia10@studenti.unisa.it::c3057cb5-09ad-4e69-ad2b-0cb7de88ee5a" providerId="AD" clId="Web-{B1BE25C8-97D1-C9D5-0370-D867D2D84D1A}" dt="2021-05-22T13:04:56.272" v="109"/>
        <pc:sldMkLst>
          <pc:docMk/>
          <pc:sldMk cId="2951272494" sldId="315"/>
        </pc:sldMkLst>
        <pc:spChg chg="add">
          <ac:chgData name="PAOLO PISAPIA" userId="S::p.pisapia10@studenti.unisa.it::c3057cb5-09ad-4e69-ad2b-0cb7de88ee5a" providerId="AD" clId="Web-{B1BE25C8-97D1-C9D5-0370-D867D2D84D1A}" dt="2021-05-22T13:01:38.753" v="68"/>
          <ac:spMkLst>
            <pc:docMk/>
            <pc:sldMk cId="2951272494" sldId="315"/>
            <ac:spMk id="2" creationId="{857B0321-9F87-4C38-AB84-B5730C927776}"/>
          </ac:spMkLst>
        </pc:spChg>
        <pc:spChg chg="add">
          <ac:chgData name="PAOLO PISAPIA" userId="S::p.pisapia10@studenti.unisa.it::c3057cb5-09ad-4e69-ad2b-0cb7de88ee5a" providerId="AD" clId="Web-{B1BE25C8-97D1-C9D5-0370-D867D2D84D1A}" dt="2021-05-22T13:04:56.272" v="109"/>
          <ac:spMkLst>
            <pc:docMk/>
            <pc:sldMk cId="2951272494" sldId="315"/>
            <ac:spMk id="3" creationId="{4D3CFE57-B333-49B4-9840-5A56B04758C3}"/>
          </ac:spMkLst>
        </pc:spChg>
        <pc:spChg chg="mod">
          <ac:chgData name="PAOLO PISAPIA" userId="S::p.pisapia10@studenti.unisa.it::c3057cb5-09ad-4e69-ad2b-0cb7de88ee5a" providerId="AD" clId="Web-{B1BE25C8-97D1-C9D5-0370-D867D2D84D1A}" dt="2021-05-22T13:01:38.253" v="67" actId="14100"/>
          <ac:spMkLst>
            <pc:docMk/>
            <pc:sldMk cId="2951272494" sldId="315"/>
            <ac:spMk id="15" creationId="{6306A175-C135-45AC-93FA-CF56DD19BE57}"/>
          </ac:spMkLst>
        </pc:spChg>
      </pc:sldChg>
      <pc:sldChg chg="addSp modSp">
        <pc:chgData name="PAOLO PISAPIA" userId="S::p.pisapia10@studenti.unisa.it::c3057cb5-09ad-4e69-ad2b-0cb7de88ee5a" providerId="AD" clId="Web-{B1BE25C8-97D1-C9D5-0370-D867D2D84D1A}" dt="2021-05-22T13:04:58.272" v="110"/>
        <pc:sldMkLst>
          <pc:docMk/>
          <pc:sldMk cId="709191907" sldId="316"/>
        </pc:sldMkLst>
        <pc:spChg chg="add">
          <ac:chgData name="PAOLO PISAPIA" userId="S::p.pisapia10@studenti.unisa.it::c3057cb5-09ad-4e69-ad2b-0cb7de88ee5a" providerId="AD" clId="Web-{B1BE25C8-97D1-C9D5-0370-D867D2D84D1A}" dt="2021-05-22T13:01:46.519" v="70"/>
          <ac:spMkLst>
            <pc:docMk/>
            <pc:sldMk cId="709191907" sldId="316"/>
            <ac:spMk id="2" creationId="{E462BD72-72D1-4AF9-BCAC-5759FC8BA76E}"/>
          </ac:spMkLst>
        </pc:spChg>
        <pc:spChg chg="add">
          <ac:chgData name="PAOLO PISAPIA" userId="S::p.pisapia10@studenti.unisa.it::c3057cb5-09ad-4e69-ad2b-0cb7de88ee5a" providerId="AD" clId="Web-{B1BE25C8-97D1-C9D5-0370-D867D2D84D1A}" dt="2021-05-22T13:04:58.272" v="110"/>
          <ac:spMkLst>
            <pc:docMk/>
            <pc:sldMk cId="709191907" sldId="316"/>
            <ac:spMk id="3" creationId="{D97C536D-7F0F-4943-8CC8-4AD594A036E8}"/>
          </ac:spMkLst>
        </pc:spChg>
        <pc:spChg chg="mod">
          <ac:chgData name="PAOLO PISAPIA" userId="S::p.pisapia10@studenti.unisa.it::c3057cb5-09ad-4e69-ad2b-0cb7de88ee5a" providerId="AD" clId="Web-{B1BE25C8-97D1-C9D5-0370-D867D2D84D1A}" dt="2021-05-22T13:01:46.034" v="69" actId="14100"/>
          <ac:spMkLst>
            <pc:docMk/>
            <pc:sldMk cId="709191907" sldId="316"/>
            <ac:spMk id="15" creationId="{6306A175-C135-45AC-93FA-CF56DD19BE57}"/>
          </ac:spMkLst>
        </pc:spChg>
      </pc:sldChg>
      <pc:sldChg chg="addSp modSp">
        <pc:chgData name="PAOLO PISAPIA" userId="S::p.pisapia10@studenti.unisa.it::c3057cb5-09ad-4e69-ad2b-0cb7de88ee5a" providerId="AD" clId="Web-{B1BE25C8-97D1-C9D5-0370-D867D2D84D1A}" dt="2021-05-22T13:05:00.522" v="111"/>
        <pc:sldMkLst>
          <pc:docMk/>
          <pc:sldMk cId="503737861" sldId="317"/>
        </pc:sldMkLst>
        <pc:spChg chg="add">
          <ac:chgData name="PAOLO PISAPIA" userId="S::p.pisapia10@studenti.unisa.it::c3057cb5-09ad-4e69-ad2b-0cb7de88ee5a" providerId="AD" clId="Web-{B1BE25C8-97D1-C9D5-0370-D867D2D84D1A}" dt="2021-05-22T13:01:52.066" v="72"/>
          <ac:spMkLst>
            <pc:docMk/>
            <pc:sldMk cId="503737861" sldId="317"/>
            <ac:spMk id="2" creationId="{0DFA4049-11D0-41B8-9D2E-EF978CDEBF31}"/>
          </ac:spMkLst>
        </pc:spChg>
        <pc:spChg chg="add">
          <ac:chgData name="PAOLO PISAPIA" userId="S::p.pisapia10@studenti.unisa.it::c3057cb5-09ad-4e69-ad2b-0cb7de88ee5a" providerId="AD" clId="Web-{B1BE25C8-97D1-C9D5-0370-D867D2D84D1A}" dt="2021-05-22T13:05:00.522" v="111"/>
          <ac:spMkLst>
            <pc:docMk/>
            <pc:sldMk cId="503737861" sldId="317"/>
            <ac:spMk id="3" creationId="{63191878-E1E2-4B36-8D7C-7D6F6DF6FB06}"/>
          </ac:spMkLst>
        </pc:spChg>
        <pc:spChg chg="mod">
          <ac:chgData name="PAOLO PISAPIA" userId="S::p.pisapia10@studenti.unisa.it::c3057cb5-09ad-4e69-ad2b-0cb7de88ee5a" providerId="AD" clId="Web-{B1BE25C8-97D1-C9D5-0370-D867D2D84D1A}" dt="2021-05-22T13:01:51.581" v="71" actId="14100"/>
          <ac:spMkLst>
            <pc:docMk/>
            <pc:sldMk cId="503737861" sldId="317"/>
            <ac:spMk id="15" creationId="{6306A175-C135-45AC-93FA-CF56DD19BE57}"/>
          </ac:spMkLst>
        </pc:spChg>
      </pc:sldChg>
      <pc:sldChg chg="addSp modSp">
        <pc:chgData name="PAOLO PISAPIA" userId="S::p.pisapia10@studenti.unisa.it::c3057cb5-09ad-4e69-ad2b-0cb7de88ee5a" providerId="AD" clId="Web-{B1BE25C8-97D1-C9D5-0370-D867D2D84D1A}" dt="2021-05-22T13:05:04.116" v="113"/>
        <pc:sldMkLst>
          <pc:docMk/>
          <pc:sldMk cId="418384916" sldId="318"/>
        </pc:sldMkLst>
        <pc:spChg chg="add">
          <ac:chgData name="PAOLO PISAPIA" userId="S::p.pisapia10@studenti.unisa.it::c3057cb5-09ad-4e69-ad2b-0cb7de88ee5a" providerId="AD" clId="Web-{B1BE25C8-97D1-C9D5-0370-D867D2D84D1A}" dt="2021-05-22T13:02:06.613" v="76"/>
          <ac:spMkLst>
            <pc:docMk/>
            <pc:sldMk cId="418384916" sldId="318"/>
            <ac:spMk id="2" creationId="{78730C87-595E-4A4B-82B7-DEAEBD8AC9CA}"/>
          </ac:spMkLst>
        </pc:spChg>
        <pc:spChg chg="add">
          <ac:chgData name="PAOLO PISAPIA" userId="S::p.pisapia10@studenti.unisa.it::c3057cb5-09ad-4e69-ad2b-0cb7de88ee5a" providerId="AD" clId="Web-{B1BE25C8-97D1-C9D5-0370-D867D2D84D1A}" dt="2021-05-22T13:05:04.116" v="113"/>
          <ac:spMkLst>
            <pc:docMk/>
            <pc:sldMk cId="418384916" sldId="318"/>
            <ac:spMk id="3" creationId="{D25ADBCA-F344-4015-B469-6838F72F226D}"/>
          </ac:spMkLst>
        </pc:spChg>
        <pc:spChg chg="mod">
          <ac:chgData name="PAOLO PISAPIA" userId="S::p.pisapia10@studenti.unisa.it::c3057cb5-09ad-4e69-ad2b-0cb7de88ee5a" providerId="AD" clId="Web-{B1BE25C8-97D1-C9D5-0370-D867D2D84D1A}" dt="2021-05-22T13:02:05.878" v="75" actId="14100"/>
          <ac:spMkLst>
            <pc:docMk/>
            <pc:sldMk cId="418384916" sldId="318"/>
            <ac:spMk id="15" creationId="{6306A175-C135-45AC-93FA-CF56DD19BE57}"/>
          </ac:spMkLst>
        </pc:spChg>
      </pc:sldChg>
      <pc:sldChg chg="addSp modSp">
        <pc:chgData name="PAOLO PISAPIA" userId="S::p.pisapia10@studenti.unisa.it::c3057cb5-09ad-4e69-ad2b-0cb7de88ee5a" providerId="AD" clId="Web-{B1BE25C8-97D1-C9D5-0370-D867D2D84D1A}" dt="2021-05-22T13:05:05.725" v="114"/>
        <pc:sldMkLst>
          <pc:docMk/>
          <pc:sldMk cId="2351395251" sldId="319"/>
        </pc:sldMkLst>
        <pc:spChg chg="add">
          <ac:chgData name="PAOLO PISAPIA" userId="S::p.pisapia10@studenti.unisa.it::c3057cb5-09ad-4e69-ad2b-0cb7de88ee5a" providerId="AD" clId="Web-{B1BE25C8-97D1-C9D5-0370-D867D2D84D1A}" dt="2021-05-22T13:02:12.332" v="78"/>
          <ac:spMkLst>
            <pc:docMk/>
            <pc:sldMk cId="2351395251" sldId="319"/>
            <ac:spMk id="3" creationId="{005BB5F9-726B-4242-8687-0773461D01CD}"/>
          </ac:spMkLst>
        </pc:spChg>
        <pc:spChg chg="add">
          <ac:chgData name="PAOLO PISAPIA" userId="S::p.pisapia10@studenti.unisa.it::c3057cb5-09ad-4e69-ad2b-0cb7de88ee5a" providerId="AD" clId="Web-{B1BE25C8-97D1-C9D5-0370-D867D2D84D1A}" dt="2021-05-22T13:05:05.725" v="114"/>
          <ac:spMkLst>
            <pc:docMk/>
            <pc:sldMk cId="2351395251" sldId="319"/>
            <ac:spMk id="4" creationId="{597E7A5A-80EE-4882-8C27-9D7333198DB0}"/>
          </ac:spMkLst>
        </pc:spChg>
        <pc:spChg chg="mod">
          <ac:chgData name="PAOLO PISAPIA" userId="S::p.pisapia10@studenti.unisa.it::c3057cb5-09ad-4e69-ad2b-0cb7de88ee5a" providerId="AD" clId="Web-{B1BE25C8-97D1-C9D5-0370-D867D2D84D1A}" dt="2021-05-22T13:02:11.738" v="77" actId="14100"/>
          <ac:spMkLst>
            <pc:docMk/>
            <pc:sldMk cId="2351395251" sldId="319"/>
            <ac:spMk id="15" creationId="{6306A175-C135-45AC-93FA-CF56DD19BE57}"/>
          </ac:spMkLst>
        </pc:spChg>
      </pc:sldChg>
      <pc:sldChg chg="addSp modSp">
        <pc:chgData name="PAOLO PISAPIA" userId="S::p.pisapia10@studenti.unisa.it::c3057cb5-09ad-4e69-ad2b-0cb7de88ee5a" providerId="AD" clId="Web-{B1BE25C8-97D1-C9D5-0370-D867D2D84D1A}" dt="2021-05-22T13:05:07.616" v="115"/>
        <pc:sldMkLst>
          <pc:docMk/>
          <pc:sldMk cId="2646593378" sldId="320"/>
        </pc:sldMkLst>
        <pc:spChg chg="add">
          <ac:chgData name="PAOLO PISAPIA" userId="S::p.pisapia10@studenti.unisa.it::c3057cb5-09ad-4e69-ad2b-0cb7de88ee5a" providerId="AD" clId="Web-{B1BE25C8-97D1-C9D5-0370-D867D2D84D1A}" dt="2021-05-22T13:02:19.800" v="80"/>
          <ac:spMkLst>
            <pc:docMk/>
            <pc:sldMk cId="2646593378" sldId="320"/>
            <ac:spMk id="2" creationId="{B7FC9E52-EB4E-45CC-82C3-65F6630EE50E}"/>
          </ac:spMkLst>
        </pc:spChg>
        <pc:spChg chg="add">
          <ac:chgData name="PAOLO PISAPIA" userId="S::p.pisapia10@studenti.unisa.it::c3057cb5-09ad-4e69-ad2b-0cb7de88ee5a" providerId="AD" clId="Web-{B1BE25C8-97D1-C9D5-0370-D867D2D84D1A}" dt="2021-05-22T13:05:07.616" v="115"/>
          <ac:spMkLst>
            <pc:docMk/>
            <pc:sldMk cId="2646593378" sldId="320"/>
            <ac:spMk id="3" creationId="{1B9E7B7F-CA49-40EF-A83D-7D232670A94E}"/>
          </ac:spMkLst>
        </pc:spChg>
        <pc:spChg chg="mod">
          <ac:chgData name="PAOLO PISAPIA" userId="S::p.pisapia10@studenti.unisa.it::c3057cb5-09ad-4e69-ad2b-0cb7de88ee5a" providerId="AD" clId="Web-{B1BE25C8-97D1-C9D5-0370-D867D2D84D1A}" dt="2021-05-22T13:02:19.332" v="79" actId="14100"/>
          <ac:spMkLst>
            <pc:docMk/>
            <pc:sldMk cId="2646593378" sldId="320"/>
            <ac:spMk id="15" creationId="{6306A175-C135-45AC-93FA-CF56DD19BE57}"/>
          </ac:spMkLst>
        </pc:spChg>
      </pc:sldChg>
      <pc:sldChg chg="addSp modSp">
        <pc:chgData name="PAOLO PISAPIA" userId="S::p.pisapia10@studenti.unisa.it::c3057cb5-09ad-4e69-ad2b-0cb7de88ee5a" providerId="AD" clId="Web-{B1BE25C8-97D1-C9D5-0370-D867D2D84D1A}" dt="2021-05-22T13:05:10.179" v="116"/>
        <pc:sldMkLst>
          <pc:docMk/>
          <pc:sldMk cId="4038252690" sldId="321"/>
        </pc:sldMkLst>
        <pc:spChg chg="mod">
          <ac:chgData name="PAOLO PISAPIA" userId="S::p.pisapia10@studenti.unisa.it::c3057cb5-09ad-4e69-ad2b-0cb7de88ee5a" providerId="AD" clId="Web-{B1BE25C8-97D1-C9D5-0370-D867D2D84D1A}" dt="2021-05-22T13:03:59.271" v="97" actId="20577"/>
          <ac:spMkLst>
            <pc:docMk/>
            <pc:sldMk cId="4038252690" sldId="321"/>
            <ac:spMk id="3" creationId="{207D54F7-B134-4823-AD0F-E03890079BCB}"/>
          </ac:spMkLst>
        </pc:spChg>
        <pc:spChg chg="add">
          <ac:chgData name="PAOLO PISAPIA" userId="S::p.pisapia10@studenti.unisa.it::c3057cb5-09ad-4e69-ad2b-0cb7de88ee5a" providerId="AD" clId="Web-{B1BE25C8-97D1-C9D5-0370-D867D2D84D1A}" dt="2021-05-22T13:02:26.363" v="82"/>
          <ac:spMkLst>
            <pc:docMk/>
            <pc:sldMk cId="4038252690" sldId="321"/>
            <ac:spMk id="5" creationId="{B53FC87C-A378-42F6-BF57-1F4D2A3AD048}"/>
          </ac:spMkLst>
        </pc:spChg>
        <pc:spChg chg="add">
          <ac:chgData name="PAOLO PISAPIA" userId="S::p.pisapia10@studenti.unisa.it::c3057cb5-09ad-4e69-ad2b-0cb7de88ee5a" providerId="AD" clId="Web-{B1BE25C8-97D1-C9D5-0370-D867D2D84D1A}" dt="2021-05-22T13:05:10.179" v="116"/>
          <ac:spMkLst>
            <pc:docMk/>
            <pc:sldMk cId="4038252690" sldId="321"/>
            <ac:spMk id="6" creationId="{43C9194C-66C6-4CE6-A4A4-0AB8E3C008AB}"/>
          </ac:spMkLst>
        </pc:spChg>
        <pc:spChg chg="mod">
          <ac:chgData name="PAOLO PISAPIA" userId="S::p.pisapia10@studenti.unisa.it::c3057cb5-09ad-4e69-ad2b-0cb7de88ee5a" providerId="AD" clId="Web-{B1BE25C8-97D1-C9D5-0370-D867D2D84D1A}" dt="2021-05-22T13:02:25.222" v="81" actId="14100"/>
          <ac:spMkLst>
            <pc:docMk/>
            <pc:sldMk cId="4038252690" sldId="321"/>
            <ac:spMk id="15" creationId="{6306A175-C135-45AC-93FA-CF56DD19BE57}"/>
          </ac:spMkLst>
        </pc:spChg>
      </pc:sldChg>
      <pc:sldChg chg="addSp modSp">
        <pc:chgData name="PAOLO PISAPIA" userId="S::p.pisapia10@studenti.unisa.it::c3057cb5-09ad-4e69-ad2b-0cb7de88ee5a" providerId="AD" clId="Web-{B1BE25C8-97D1-C9D5-0370-D867D2D84D1A}" dt="2021-05-22T13:04:51.569" v="107"/>
        <pc:sldMkLst>
          <pc:docMk/>
          <pc:sldMk cId="4154627513" sldId="322"/>
        </pc:sldMkLst>
        <pc:spChg chg="add">
          <ac:chgData name="PAOLO PISAPIA" userId="S::p.pisapia10@studenti.unisa.it::c3057cb5-09ad-4e69-ad2b-0cb7de88ee5a" providerId="AD" clId="Web-{B1BE25C8-97D1-C9D5-0370-D867D2D84D1A}" dt="2021-05-22T13:01:24.049" v="64"/>
          <ac:spMkLst>
            <pc:docMk/>
            <pc:sldMk cId="4154627513" sldId="322"/>
            <ac:spMk id="2" creationId="{688DCCD5-5B94-4410-A3D2-E9A81BAE9637}"/>
          </ac:spMkLst>
        </pc:spChg>
        <pc:spChg chg="add">
          <ac:chgData name="PAOLO PISAPIA" userId="S::p.pisapia10@studenti.unisa.it::c3057cb5-09ad-4e69-ad2b-0cb7de88ee5a" providerId="AD" clId="Web-{B1BE25C8-97D1-C9D5-0370-D867D2D84D1A}" dt="2021-05-22T13:04:51.569" v="107"/>
          <ac:spMkLst>
            <pc:docMk/>
            <pc:sldMk cId="4154627513" sldId="322"/>
            <ac:spMk id="3" creationId="{0C126E4F-D327-4272-8E0A-BD1CC668652F}"/>
          </ac:spMkLst>
        </pc:spChg>
        <pc:spChg chg="mod">
          <ac:chgData name="PAOLO PISAPIA" userId="S::p.pisapia10@studenti.unisa.it::c3057cb5-09ad-4e69-ad2b-0cb7de88ee5a" providerId="AD" clId="Web-{B1BE25C8-97D1-C9D5-0370-D867D2D84D1A}" dt="2021-05-22T13:01:21.893" v="63" actId="14100"/>
          <ac:spMkLst>
            <pc:docMk/>
            <pc:sldMk cId="4154627513" sldId="322"/>
            <ac:spMk id="15" creationId="{6306A175-C135-45AC-93FA-CF56DD19BE57}"/>
          </ac:spMkLst>
        </pc:spChg>
      </pc:sldChg>
      <pc:sldChg chg="addSp modSp">
        <pc:chgData name="PAOLO PISAPIA" userId="S::p.pisapia10@studenti.unisa.it::c3057cb5-09ad-4e69-ad2b-0cb7de88ee5a" providerId="AD" clId="Web-{B1BE25C8-97D1-C9D5-0370-D867D2D84D1A}" dt="2021-05-22T13:05:02.710" v="112"/>
        <pc:sldMkLst>
          <pc:docMk/>
          <pc:sldMk cId="2740338569" sldId="323"/>
        </pc:sldMkLst>
        <pc:spChg chg="add">
          <ac:chgData name="PAOLO PISAPIA" userId="S::p.pisapia10@studenti.unisa.it::c3057cb5-09ad-4e69-ad2b-0cb7de88ee5a" providerId="AD" clId="Web-{B1BE25C8-97D1-C9D5-0370-D867D2D84D1A}" dt="2021-05-22T13:01:59.988" v="74"/>
          <ac:spMkLst>
            <pc:docMk/>
            <pc:sldMk cId="2740338569" sldId="323"/>
            <ac:spMk id="2" creationId="{2895E8D4-4456-41EA-A646-AE0B805B87AC}"/>
          </ac:spMkLst>
        </pc:spChg>
        <pc:spChg chg="add">
          <ac:chgData name="PAOLO PISAPIA" userId="S::p.pisapia10@studenti.unisa.it::c3057cb5-09ad-4e69-ad2b-0cb7de88ee5a" providerId="AD" clId="Web-{B1BE25C8-97D1-C9D5-0370-D867D2D84D1A}" dt="2021-05-22T13:05:02.710" v="112"/>
          <ac:spMkLst>
            <pc:docMk/>
            <pc:sldMk cId="2740338569" sldId="323"/>
            <ac:spMk id="4" creationId="{33ECA0CF-0310-4BDB-BD75-E14CF4AE8D2F}"/>
          </ac:spMkLst>
        </pc:spChg>
        <pc:spChg chg="mod">
          <ac:chgData name="PAOLO PISAPIA" userId="S::p.pisapia10@studenti.unisa.it::c3057cb5-09ad-4e69-ad2b-0cb7de88ee5a" providerId="AD" clId="Web-{B1BE25C8-97D1-C9D5-0370-D867D2D84D1A}" dt="2021-05-22T13:01:59.519" v="73" actId="14100"/>
          <ac:spMkLst>
            <pc:docMk/>
            <pc:sldMk cId="2740338569" sldId="323"/>
            <ac:spMk id="15" creationId="{6306A175-C135-45AC-93FA-CF56DD19BE57}"/>
          </ac:spMkLst>
        </pc:spChg>
      </pc:sldChg>
    </pc:docChg>
  </pc:docChgLst>
  <pc:docChgLst>
    <pc:chgData name="ANTONIO" userId="030542ff-218f-4953-a0e6-7ff2bbae0d2d" providerId="ADAL" clId="{645E1165-42AA-48C0-A343-BA9206EA6D4C}"/>
    <pc:docChg chg="undo custSel addSld modSld modSection">
      <pc:chgData name="ANTONIO" userId="030542ff-218f-4953-a0e6-7ff2bbae0d2d" providerId="ADAL" clId="{645E1165-42AA-48C0-A343-BA9206EA6D4C}" dt="2021-05-16T15:15:48.166" v="1882" actId="2085"/>
      <pc:docMkLst>
        <pc:docMk/>
      </pc:docMkLst>
      <pc:sldChg chg="addSp modSp mod">
        <pc:chgData name="ANTONIO" userId="030542ff-218f-4953-a0e6-7ff2bbae0d2d" providerId="ADAL" clId="{645E1165-42AA-48C0-A343-BA9206EA6D4C}" dt="2021-05-16T14:42:21.349" v="1394"/>
        <pc:sldMkLst>
          <pc:docMk/>
          <pc:sldMk cId="3808324540" sldId="271"/>
        </pc:sldMkLst>
        <pc:spChg chg="add mod">
          <ac:chgData name="ANTONIO" userId="030542ff-218f-4953-a0e6-7ff2bbae0d2d" providerId="ADAL" clId="{645E1165-42AA-48C0-A343-BA9206EA6D4C}" dt="2021-05-16T14:24:55.242" v="992"/>
          <ac:spMkLst>
            <pc:docMk/>
            <pc:sldMk cId="3808324540" sldId="271"/>
            <ac:spMk id="3" creationId="{824FF84D-BBE2-415A-8571-993E7EB2C832}"/>
          </ac:spMkLst>
        </pc:spChg>
        <pc:spChg chg="add mod">
          <ac:chgData name="ANTONIO" userId="030542ff-218f-4953-a0e6-7ff2bbae0d2d" providerId="ADAL" clId="{645E1165-42AA-48C0-A343-BA9206EA6D4C}" dt="2021-05-16T14:42:21.349" v="1394"/>
          <ac:spMkLst>
            <pc:docMk/>
            <pc:sldMk cId="3808324540" sldId="271"/>
            <ac:spMk id="4" creationId="{9956D92F-47C5-4B15-BCEA-A3F362ED7201}"/>
          </ac:spMkLst>
        </pc:spChg>
        <pc:spChg chg="mod">
          <ac:chgData name="ANTONIO" userId="030542ff-218f-4953-a0e6-7ff2bbae0d2d" providerId="ADAL" clId="{645E1165-42AA-48C0-A343-BA9206EA6D4C}" dt="2021-05-16T13:38:57.719" v="256" actId="14100"/>
          <ac:spMkLst>
            <pc:docMk/>
            <pc:sldMk cId="3808324540" sldId="271"/>
            <ac:spMk id="17" creationId="{7C0DE682-EF2B-41B1-8674-1EC7A761B5F9}"/>
          </ac:spMkLst>
        </pc:spChg>
        <pc:graphicFrameChg chg="add mod modGraphic">
          <ac:chgData name="ANTONIO" userId="030542ff-218f-4953-a0e6-7ff2bbae0d2d" providerId="ADAL" clId="{645E1165-42AA-48C0-A343-BA9206EA6D4C}" dt="2021-05-16T14:23:31.523" v="986" actId="3626"/>
          <ac:graphicFrameMkLst>
            <pc:docMk/>
            <pc:sldMk cId="3808324540" sldId="271"/>
            <ac:graphicFrameMk id="2" creationId="{754AA55E-D569-4984-AD3A-654C3B95768C}"/>
          </ac:graphicFrameMkLst>
        </pc:graphicFrameChg>
      </pc:sldChg>
      <pc:sldChg chg="modSp mod">
        <pc:chgData name="ANTONIO" userId="030542ff-218f-4953-a0e6-7ff2bbae0d2d" providerId="ADAL" clId="{645E1165-42AA-48C0-A343-BA9206EA6D4C}" dt="2021-05-16T14:09:21.034" v="906" actId="20577"/>
        <pc:sldMkLst>
          <pc:docMk/>
          <pc:sldMk cId="168869932" sldId="274"/>
        </pc:sldMkLst>
        <pc:spChg chg="mod">
          <ac:chgData name="ANTONIO" userId="030542ff-218f-4953-a0e6-7ff2bbae0d2d" providerId="ADAL" clId="{645E1165-42AA-48C0-A343-BA9206EA6D4C}" dt="2021-05-16T14:07:25.306" v="883" actId="1076"/>
          <ac:spMkLst>
            <pc:docMk/>
            <pc:sldMk cId="168869932" sldId="274"/>
            <ac:spMk id="3" creationId="{5F092ABD-7C86-4883-8D34-76C77C02A19D}"/>
          </ac:spMkLst>
        </pc:spChg>
        <pc:spChg chg="mod">
          <ac:chgData name="ANTONIO" userId="030542ff-218f-4953-a0e6-7ff2bbae0d2d" providerId="ADAL" clId="{645E1165-42AA-48C0-A343-BA9206EA6D4C}" dt="2021-05-16T14:09:21.034" v="906" actId="20577"/>
          <ac:spMkLst>
            <pc:docMk/>
            <pc:sldMk cId="168869932" sldId="274"/>
            <ac:spMk id="9" creationId="{7DA3DFC4-FF53-4EEE-B1FC-3817534D39FC}"/>
          </ac:spMkLst>
        </pc:spChg>
      </pc:sldChg>
      <pc:sldChg chg="addSp delSp modSp add mod">
        <pc:chgData name="ANTONIO" userId="030542ff-218f-4953-a0e6-7ff2bbae0d2d" providerId="ADAL" clId="{645E1165-42AA-48C0-A343-BA9206EA6D4C}" dt="2021-05-16T15:11:57.440" v="1752" actId="1076"/>
        <pc:sldMkLst>
          <pc:docMk/>
          <pc:sldMk cId="1691461599" sldId="298"/>
        </pc:sldMkLst>
        <pc:spChg chg="add mod ord">
          <ac:chgData name="ANTONIO" userId="030542ff-218f-4953-a0e6-7ff2bbae0d2d" providerId="ADAL" clId="{645E1165-42AA-48C0-A343-BA9206EA6D4C}" dt="2021-05-16T13:44:40.498" v="276" actId="1582"/>
          <ac:spMkLst>
            <pc:docMk/>
            <pc:sldMk cId="1691461599" sldId="298"/>
            <ac:spMk id="5" creationId="{411B720D-E0A0-4E74-910D-589858099993}"/>
          </ac:spMkLst>
        </pc:spChg>
        <pc:spChg chg="add mod">
          <ac:chgData name="ANTONIO" userId="030542ff-218f-4953-a0e6-7ff2bbae0d2d" providerId="ADAL" clId="{645E1165-42AA-48C0-A343-BA9206EA6D4C}" dt="2021-05-16T13:46:17.720" v="287" actId="208"/>
          <ac:spMkLst>
            <pc:docMk/>
            <pc:sldMk cId="1691461599" sldId="298"/>
            <ac:spMk id="8" creationId="{587C2F01-5F0D-45BF-8FA8-0C3734C11C6B}"/>
          </ac:spMkLst>
        </pc:spChg>
        <pc:spChg chg="add mod">
          <ac:chgData name="ANTONIO" userId="030542ff-218f-4953-a0e6-7ff2bbae0d2d" providerId="ADAL" clId="{645E1165-42AA-48C0-A343-BA9206EA6D4C}" dt="2021-05-16T14:43:01.510" v="1398"/>
          <ac:spMkLst>
            <pc:docMk/>
            <pc:sldMk cId="1691461599" sldId="298"/>
            <ac:spMk id="14" creationId="{4760BE13-DEE8-4DD7-8CDF-5334CB26ECC8}"/>
          </ac:spMkLst>
        </pc:spChg>
        <pc:spChg chg="add mod">
          <ac:chgData name="ANTONIO" userId="030542ff-218f-4953-a0e6-7ff2bbae0d2d" providerId="ADAL" clId="{645E1165-42AA-48C0-A343-BA9206EA6D4C}" dt="2021-05-16T15:09:33.134" v="1657"/>
          <ac:spMkLst>
            <pc:docMk/>
            <pc:sldMk cId="1691461599" sldId="298"/>
            <ac:spMk id="19" creationId="{EDE9D8C2-5786-4BF3-A4A8-F91D40FE28DE}"/>
          </ac:spMkLst>
        </pc:spChg>
        <pc:spChg chg="add mod">
          <ac:chgData name="ANTONIO" userId="030542ff-218f-4953-a0e6-7ff2bbae0d2d" providerId="ADAL" clId="{645E1165-42AA-48C0-A343-BA9206EA6D4C}" dt="2021-05-16T15:11:57.440" v="1752" actId="1076"/>
          <ac:spMkLst>
            <pc:docMk/>
            <pc:sldMk cId="1691461599" sldId="298"/>
            <ac:spMk id="20" creationId="{B25F6E3F-4C60-4960-8D1D-5168827AFEF3}"/>
          </ac:spMkLst>
        </pc:spChg>
        <pc:graphicFrameChg chg="modGraphic">
          <ac:chgData name="ANTONIO" userId="030542ff-218f-4953-a0e6-7ff2bbae0d2d" providerId="ADAL" clId="{645E1165-42AA-48C0-A343-BA9206EA6D4C}" dt="2021-05-16T13:42:30.780" v="260" actId="207"/>
          <ac:graphicFrameMkLst>
            <pc:docMk/>
            <pc:sldMk cId="1691461599" sldId="298"/>
            <ac:graphicFrameMk id="2" creationId="{754AA55E-D569-4984-AD3A-654C3B95768C}"/>
          </ac:graphicFrameMkLst>
        </pc:graphicFrameChg>
        <pc:graphicFrameChg chg="add mod modGraphic">
          <ac:chgData name="ANTONIO" userId="030542ff-218f-4953-a0e6-7ff2bbae0d2d" providerId="ADAL" clId="{645E1165-42AA-48C0-A343-BA9206EA6D4C}" dt="2021-05-16T14:00:46.192" v="570"/>
          <ac:graphicFrameMkLst>
            <pc:docMk/>
            <pc:sldMk cId="1691461599" sldId="298"/>
            <ac:graphicFrameMk id="6" creationId="{634FBB99-B800-4AE8-9A71-38B9A9A4332B}"/>
          </ac:graphicFrameMkLst>
        </pc:graphicFrameChg>
        <pc:graphicFrameChg chg="add del modGraphic">
          <ac:chgData name="ANTONIO" userId="030542ff-218f-4953-a0e6-7ff2bbae0d2d" providerId="ADAL" clId="{645E1165-42AA-48C0-A343-BA9206EA6D4C}" dt="2021-05-16T13:58:29.193" v="447" actId="3680"/>
          <ac:graphicFrameMkLst>
            <pc:docMk/>
            <pc:sldMk cId="1691461599" sldId="298"/>
            <ac:graphicFrameMk id="9" creationId="{238A3BEF-9A3B-4CD3-A5C6-619EA0ACABE4}"/>
          </ac:graphicFrameMkLst>
        </pc:graphicFrameChg>
        <pc:graphicFrameChg chg="add mod modGraphic">
          <ac:chgData name="ANTONIO" userId="030542ff-218f-4953-a0e6-7ff2bbae0d2d" providerId="ADAL" clId="{645E1165-42AA-48C0-A343-BA9206EA6D4C}" dt="2021-05-16T14:06:48.817" v="881" actId="20577"/>
          <ac:graphicFrameMkLst>
            <pc:docMk/>
            <pc:sldMk cId="1691461599" sldId="298"/>
            <ac:graphicFrameMk id="10" creationId="{5EB9E7B5-005C-4841-B119-57C09EE3391B}"/>
          </ac:graphicFrameMkLst>
        </pc:graphicFrameChg>
        <pc:picChg chg="add mod">
          <ac:chgData name="ANTONIO" userId="030542ff-218f-4953-a0e6-7ff2bbae0d2d" providerId="ADAL" clId="{645E1165-42AA-48C0-A343-BA9206EA6D4C}" dt="2021-05-16T13:43:50.098" v="266" actId="14100"/>
          <ac:picMkLst>
            <pc:docMk/>
            <pc:sldMk cId="1691461599" sldId="298"/>
            <ac:picMk id="4" creationId="{4037CAA9-F7C0-4F52-94EC-33F672803629}"/>
          </ac:picMkLst>
        </pc:picChg>
        <pc:picChg chg="add del mod">
          <ac:chgData name="ANTONIO" userId="030542ff-218f-4953-a0e6-7ff2bbae0d2d" providerId="ADAL" clId="{645E1165-42AA-48C0-A343-BA9206EA6D4C}" dt="2021-05-16T14:08:12.151" v="888" actId="21"/>
          <ac:picMkLst>
            <pc:docMk/>
            <pc:sldMk cId="1691461599" sldId="298"/>
            <ac:picMk id="13" creationId="{1D30870E-C919-47E6-BD23-F152204B092D}"/>
          </ac:picMkLst>
        </pc:picChg>
        <pc:picChg chg="add del mod">
          <ac:chgData name="ANTONIO" userId="030542ff-218f-4953-a0e6-7ff2bbae0d2d" providerId="ADAL" clId="{645E1165-42AA-48C0-A343-BA9206EA6D4C}" dt="2021-05-16T14:09:00.769" v="894"/>
          <ac:picMkLst>
            <pc:docMk/>
            <pc:sldMk cId="1691461599" sldId="298"/>
            <ac:picMk id="18" creationId="{C82694D7-1C83-4D33-B780-F3184C8BEB0A}"/>
          </ac:picMkLst>
        </pc:picChg>
      </pc:sldChg>
      <pc:sldChg chg="addSp delSp modSp add mod">
        <pc:chgData name="ANTONIO" userId="030542ff-218f-4953-a0e6-7ff2bbae0d2d" providerId="ADAL" clId="{645E1165-42AA-48C0-A343-BA9206EA6D4C}" dt="2021-05-16T15:15:48.166" v="1882" actId="2085"/>
        <pc:sldMkLst>
          <pc:docMk/>
          <pc:sldMk cId="308686640" sldId="299"/>
        </pc:sldMkLst>
        <pc:spChg chg="mod">
          <ac:chgData name="ANTONIO" userId="030542ff-218f-4953-a0e6-7ff2bbae0d2d" providerId="ADAL" clId="{645E1165-42AA-48C0-A343-BA9206EA6D4C}" dt="2021-05-16T14:41:12.820" v="1389" actId="1076"/>
          <ac:spMkLst>
            <pc:docMk/>
            <pc:sldMk cId="308686640" sldId="299"/>
            <ac:spMk id="8" creationId="{587C2F01-5F0D-45BF-8FA8-0C3734C11C6B}"/>
          </ac:spMkLst>
        </pc:spChg>
        <pc:spChg chg="add mod">
          <ac:chgData name="ANTONIO" userId="030542ff-218f-4953-a0e6-7ff2bbae0d2d" providerId="ADAL" clId="{645E1165-42AA-48C0-A343-BA9206EA6D4C}" dt="2021-05-16T14:43:28.566" v="1402"/>
          <ac:spMkLst>
            <pc:docMk/>
            <pc:sldMk cId="308686640" sldId="299"/>
            <ac:spMk id="13" creationId="{03CBF5CA-1795-4CA2-9032-29A095BCD0AC}"/>
          </ac:spMkLst>
        </pc:spChg>
        <pc:spChg chg="mod">
          <ac:chgData name="ANTONIO" userId="030542ff-218f-4953-a0e6-7ff2bbae0d2d" providerId="ADAL" clId="{645E1165-42AA-48C0-A343-BA9206EA6D4C}" dt="2021-05-16T15:14:55.374" v="1880"/>
          <ac:spMkLst>
            <pc:docMk/>
            <pc:sldMk cId="308686640" sldId="299"/>
            <ac:spMk id="19" creationId="{EDE9D8C2-5786-4BF3-A4A8-F91D40FE28DE}"/>
          </ac:spMkLst>
        </pc:spChg>
        <pc:spChg chg="mod">
          <ac:chgData name="ANTONIO" userId="030542ff-218f-4953-a0e6-7ff2bbae0d2d" providerId="ADAL" clId="{645E1165-42AA-48C0-A343-BA9206EA6D4C}" dt="2021-05-16T15:15:48.166" v="1882" actId="2085"/>
          <ac:spMkLst>
            <pc:docMk/>
            <pc:sldMk cId="308686640" sldId="299"/>
            <ac:spMk id="20" creationId="{B25F6E3F-4C60-4960-8D1D-5168827AFEF3}"/>
          </ac:spMkLst>
        </pc:spChg>
        <pc:graphicFrameChg chg="modGraphic">
          <ac:chgData name="ANTONIO" userId="030542ff-218f-4953-a0e6-7ff2bbae0d2d" providerId="ADAL" clId="{645E1165-42AA-48C0-A343-BA9206EA6D4C}" dt="2021-05-16T14:41:21.858" v="1390" actId="207"/>
          <ac:graphicFrameMkLst>
            <pc:docMk/>
            <pc:sldMk cId="308686640" sldId="299"/>
            <ac:graphicFrameMk id="2" creationId="{754AA55E-D569-4984-AD3A-654C3B95768C}"/>
          </ac:graphicFrameMkLst>
        </pc:graphicFrameChg>
        <pc:graphicFrameChg chg="mod modGraphic">
          <ac:chgData name="ANTONIO" userId="030542ff-218f-4953-a0e6-7ff2bbae0d2d" providerId="ADAL" clId="{645E1165-42AA-48C0-A343-BA9206EA6D4C}" dt="2021-05-16T14:37:05.485" v="1022"/>
          <ac:graphicFrameMkLst>
            <pc:docMk/>
            <pc:sldMk cId="308686640" sldId="299"/>
            <ac:graphicFrameMk id="6" creationId="{634FBB99-B800-4AE8-9A71-38B9A9A4332B}"/>
          </ac:graphicFrameMkLst>
        </pc:graphicFrameChg>
        <pc:graphicFrameChg chg="modGraphic">
          <ac:chgData name="ANTONIO" userId="030542ff-218f-4953-a0e6-7ff2bbae0d2d" providerId="ADAL" clId="{645E1165-42AA-48C0-A343-BA9206EA6D4C}" dt="2021-05-16T14:40:29.632" v="1386" actId="20577"/>
          <ac:graphicFrameMkLst>
            <pc:docMk/>
            <pc:sldMk cId="308686640" sldId="299"/>
            <ac:graphicFrameMk id="10" creationId="{5EB9E7B5-005C-4841-B119-57C09EE3391B}"/>
          </ac:graphicFrameMkLst>
        </pc:graphicFrameChg>
        <pc:picChg chg="del">
          <ac:chgData name="ANTONIO" userId="030542ff-218f-4953-a0e6-7ff2bbae0d2d" providerId="ADAL" clId="{645E1165-42AA-48C0-A343-BA9206EA6D4C}" dt="2021-05-16T14:35:45.104" v="995" actId="21"/>
          <ac:picMkLst>
            <pc:docMk/>
            <pc:sldMk cId="308686640" sldId="299"/>
            <ac:picMk id="4" creationId="{4037CAA9-F7C0-4F52-94EC-33F672803629}"/>
          </ac:picMkLst>
        </pc:picChg>
        <pc:picChg chg="add mod">
          <ac:chgData name="ANTONIO" userId="030542ff-218f-4953-a0e6-7ff2bbae0d2d" providerId="ADAL" clId="{645E1165-42AA-48C0-A343-BA9206EA6D4C}" dt="2021-05-16T14:36:10.990" v="1004" actId="14100"/>
          <ac:picMkLst>
            <pc:docMk/>
            <pc:sldMk cId="308686640" sldId="299"/>
            <ac:picMk id="9" creationId="{E4E5CDED-B375-463D-B27F-CFAE7E6FDAFE}"/>
          </ac:picMkLst>
        </pc:picChg>
      </pc:sldChg>
      <pc:sldChg chg="addSp delSp modSp add mod">
        <pc:chgData name="ANTONIO" userId="030542ff-218f-4953-a0e6-7ff2bbae0d2d" providerId="ADAL" clId="{645E1165-42AA-48C0-A343-BA9206EA6D4C}" dt="2021-05-16T15:09:00.716" v="1656" actId="207"/>
        <pc:sldMkLst>
          <pc:docMk/>
          <pc:sldMk cId="47308738" sldId="300"/>
        </pc:sldMkLst>
        <pc:spChg chg="add mod">
          <ac:chgData name="ANTONIO" userId="030542ff-218f-4953-a0e6-7ff2bbae0d2d" providerId="ADAL" clId="{645E1165-42AA-48C0-A343-BA9206EA6D4C}" dt="2021-05-16T15:09:00.716" v="1656" actId="207"/>
          <ac:spMkLst>
            <pc:docMk/>
            <pc:sldMk cId="47308738" sldId="300"/>
            <ac:spMk id="18" creationId="{21F75915-B4CC-48FD-A75A-9CDFB3B66E70}"/>
          </ac:spMkLst>
        </pc:spChg>
        <pc:spChg chg="del">
          <ac:chgData name="ANTONIO" userId="030542ff-218f-4953-a0e6-7ff2bbae0d2d" providerId="ADAL" clId="{645E1165-42AA-48C0-A343-BA9206EA6D4C}" dt="2021-05-16T15:04:18.079" v="1408" actId="21"/>
          <ac:spMkLst>
            <pc:docMk/>
            <pc:sldMk cId="47308738" sldId="300"/>
            <ac:spMk id="19" creationId="{EDE9D8C2-5786-4BF3-A4A8-F91D40FE28DE}"/>
          </ac:spMkLst>
        </pc:spChg>
        <pc:spChg chg="del">
          <ac:chgData name="ANTONIO" userId="030542ff-218f-4953-a0e6-7ff2bbae0d2d" providerId="ADAL" clId="{645E1165-42AA-48C0-A343-BA9206EA6D4C}" dt="2021-05-16T15:04:20.810" v="1409" actId="21"/>
          <ac:spMkLst>
            <pc:docMk/>
            <pc:sldMk cId="47308738" sldId="300"/>
            <ac:spMk id="20" creationId="{B25F6E3F-4C60-4960-8D1D-5168827AFEF3}"/>
          </ac:spMkLst>
        </pc:spChg>
        <pc:graphicFrameChg chg="add mod modGraphic">
          <ac:chgData name="ANTONIO" userId="030542ff-218f-4953-a0e6-7ff2bbae0d2d" providerId="ADAL" clId="{645E1165-42AA-48C0-A343-BA9206EA6D4C}" dt="2021-05-16T15:08:20.015" v="1632" actId="20577"/>
          <ac:graphicFrameMkLst>
            <pc:docMk/>
            <pc:sldMk cId="47308738" sldId="300"/>
            <ac:graphicFrameMk id="3" creationId="{E847491C-9226-4EE2-8D0F-301756CB2179}"/>
          </ac:graphicFrameMkLst>
        </pc:graphicFrameChg>
      </pc:sldChg>
      <pc:sldChg chg="modSp add mod">
        <pc:chgData name="ANTONIO" userId="030542ff-218f-4953-a0e6-7ff2bbae0d2d" providerId="ADAL" clId="{645E1165-42AA-48C0-A343-BA9206EA6D4C}" dt="2021-05-16T15:10:20.763" v="1749" actId="20577"/>
        <pc:sldMkLst>
          <pc:docMk/>
          <pc:sldMk cId="724478317" sldId="301"/>
        </pc:sldMkLst>
        <pc:graphicFrameChg chg="modGraphic">
          <ac:chgData name="ANTONIO" userId="030542ff-218f-4953-a0e6-7ff2bbae0d2d" providerId="ADAL" clId="{645E1165-42AA-48C0-A343-BA9206EA6D4C}" dt="2021-05-16T15:10:20.763" v="1749" actId="20577"/>
          <ac:graphicFrameMkLst>
            <pc:docMk/>
            <pc:sldMk cId="724478317" sldId="301"/>
            <ac:graphicFrameMk id="3" creationId="{E847491C-9226-4EE2-8D0F-301756CB2179}"/>
          </ac:graphicFrameMkLst>
        </pc:graphicFrameChg>
      </pc:sldChg>
      <pc:sldChg chg="addSp delSp modSp add mod">
        <pc:chgData name="ANTONIO" userId="030542ff-218f-4953-a0e6-7ff2bbae0d2d" providerId="ADAL" clId="{645E1165-42AA-48C0-A343-BA9206EA6D4C}" dt="2021-05-16T15:13:41.759" v="1865"/>
        <pc:sldMkLst>
          <pc:docMk/>
          <pc:sldMk cId="1479834421" sldId="302"/>
        </pc:sldMkLst>
        <pc:spChg chg="del">
          <ac:chgData name="ANTONIO" userId="030542ff-218f-4953-a0e6-7ff2bbae0d2d" providerId="ADAL" clId="{645E1165-42AA-48C0-A343-BA9206EA6D4C}" dt="2021-05-16T15:12:12.132" v="1754" actId="21"/>
          <ac:spMkLst>
            <pc:docMk/>
            <pc:sldMk cId="1479834421" sldId="302"/>
            <ac:spMk id="19" creationId="{EDE9D8C2-5786-4BF3-A4A8-F91D40FE28DE}"/>
          </ac:spMkLst>
        </pc:spChg>
        <pc:spChg chg="del">
          <ac:chgData name="ANTONIO" userId="030542ff-218f-4953-a0e6-7ff2bbae0d2d" providerId="ADAL" clId="{645E1165-42AA-48C0-A343-BA9206EA6D4C}" dt="2021-05-16T15:12:15.521" v="1755" actId="21"/>
          <ac:spMkLst>
            <pc:docMk/>
            <pc:sldMk cId="1479834421" sldId="302"/>
            <ac:spMk id="20" creationId="{B25F6E3F-4C60-4960-8D1D-5168827AFEF3}"/>
          </ac:spMkLst>
        </pc:spChg>
        <pc:spChg chg="add mod">
          <ac:chgData name="ANTONIO" userId="030542ff-218f-4953-a0e6-7ff2bbae0d2d" providerId="ADAL" clId="{645E1165-42AA-48C0-A343-BA9206EA6D4C}" dt="2021-05-16T15:13:41.759" v="1865"/>
          <ac:spMkLst>
            <pc:docMk/>
            <pc:sldMk cId="1479834421" sldId="302"/>
            <ac:spMk id="21" creationId="{50F14BC9-07E3-4380-A486-C5F529324138}"/>
          </ac:spMkLst>
        </pc:spChg>
        <pc:graphicFrameChg chg="add mod modGraphic">
          <ac:chgData name="ANTONIO" userId="030542ff-218f-4953-a0e6-7ff2bbae0d2d" providerId="ADAL" clId="{645E1165-42AA-48C0-A343-BA9206EA6D4C}" dt="2021-05-16T15:13:31.167" v="1864" actId="20577"/>
          <ac:graphicFrameMkLst>
            <pc:docMk/>
            <pc:sldMk cId="1479834421" sldId="302"/>
            <ac:graphicFrameMk id="18" creationId="{06A169F3-93A6-4A8F-B1F7-4B37A85D2709}"/>
          </ac:graphicFrameMkLst>
        </pc:graphicFrameChg>
      </pc:sldChg>
      <pc:sldChg chg="addSp delSp modSp add mod">
        <pc:chgData name="ANTONIO" userId="030542ff-218f-4953-a0e6-7ff2bbae0d2d" providerId="ADAL" clId="{645E1165-42AA-48C0-A343-BA9206EA6D4C}" dt="2021-05-16T15:14:27.252" v="1879" actId="20577"/>
        <pc:sldMkLst>
          <pc:docMk/>
          <pc:sldMk cId="866205791" sldId="303"/>
        </pc:sldMkLst>
        <pc:graphicFrameChg chg="del modGraphic">
          <ac:chgData name="ANTONIO" userId="030542ff-218f-4953-a0e6-7ff2bbae0d2d" providerId="ADAL" clId="{645E1165-42AA-48C0-A343-BA9206EA6D4C}" dt="2021-05-16T15:14:06.679" v="1868" actId="21"/>
          <ac:graphicFrameMkLst>
            <pc:docMk/>
            <pc:sldMk cId="866205791" sldId="303"/>
            <ac:graphicFrameMk id="18" creationId="{06A169F3-93A6-4A8F-B1F7-4B37A85D2709}"/>
          </ac:graphicFrameMkLst>
        </pc:graphicFrameChg>
        <pc:graphicFrameChg chg="add mod modGraphic">
          <ac:chgData name="ANTONIO" userId="030542ff-218f-4953-a0e6-7ff2bbae0d2d" providerId="ADAL" clId="{645E1165-42AA-48C0-A343-BA9206EA6D4C}" dt="2021-05-16T15:14:27.252" v="1879" actId="20577"/>
          <ac:graphicFrameMkLst>
            <pc:docMk/>
            <pc:sldMk cId="866205791" sldId="303"/>
            <ac:graphicFrameMk id="19" creationId="{2AD9322A-AE31-47C1-BB72-F2E5306AA78C}"/>
          </ac:graphicFrameMkLst>
        </pc:graphicFrameChg>
      </pc:sldChg>
    </pc:docChg>
  </pc:docChgLst>
  <pc:docChgLst>
    <pc:chgData name="ANTONIO CACCIAPUOTI" userId="25934777-2f8d-4b71-8dc5-fc68c742b2d3" providerId="ADAL" clId="{E5DE7225-7608-4315-B98C-C91E924E4266}"/>
    <pc:docChg chg="undo custSel addSld delSld modSld sldOrd modSection">
      <pc:chgData name="ANTONIO CACCIAPUOTI" userId="25934777-2f8d-4b71-8dc5-fc68c742b2d3" providerId="ADAL" clId="{E5DE7225-7608-4315-B98C-C91E924E4266}" dt="2021-05-24T21:05:18.467" v="129"/>
      <pc:docMkLst>
        <pc:docMk/>
      </pc:docMkLst>
      <pc:sldChg chg="addSp delSp modSp mod">
        <pc:chgData name="ANTONIO CACCIAPUOTI" userId="25934777-2f8d-4b71-8dc5-fc68c742b2d3" providerId="ADAL" clId="{E5DE7225-7608-4315-B98C-C91E924E4266}" dt="2021-05-24T21:03:13.464" v="122" actId="1076"/>
        <pc:sldMkLst>
          <pc:docMk/>
          <pc:sldMk cId="1589233205" sldId="306"/>
        </pc:sldMkLst>
        <pc:spChg chg="del">
          <ac:chgData name="ANTONIO CACCIAPUOTI" userId="25934777-2f8d-4b71-8dc5-fc68c742b2d3" providerId="ADAL" clId="{E5DE7225-7608-4315-B98C-C91E924E4266}" dt="2021-05-24T20:58:44.944" v="91" actId="478"/>
          <ac:spMkLst>
            <pc:docMk/>
            <pc:sldMk cId="1589233205" sldId="306"/>
            <ac:spMk id="3" creationId="{AF43139A-6860-4DB1-A29A-79662EF70BB9}"/>
          </ac:spMkLst>
        </pc:spChg>
        <pc:spChg chg="mod">
          <ac:chgData name="ANTONIO CACCIAPUOTI" userId="25934777-2f8d-4b71-8dc5-fc68c742b2d3" providerId="ADAL" clId="{E5DE7225-7608-4315-B98C-C91E924E4266}" dt="2021-05-24T20:59:34.190" v="101"/>
          <ac:spMkLst>
            <pc:docMk/>
            <pc:sldMk cId="1589233205" sldId="306"/>
            <ac:spMk id="17" creationId="{7C0DE682-EF2B-41B1-8674-1EC7A761B5F9}"/>
          </ac:spMkLst>
        </pc:spChg>
        <pc:spChg chg="mod">
          <ac:chgData name="ANTONIO CACCIAPUOTI" userId="25934777-2f8d-4b71-8dc5-fc68c742b2d3" providerId="ADAL" clId="{E5DE7225-7608-4315-B98C-C91E924E4266}" dt="2021-05-24T21:03:13.464" v="122" actId="1076"/>
          <ac:spMkLst>
            <pc:docMk/>
            <pc:sldMk cId="1589233205" sldId="306"/>
            <ac:spMk id="21" creationId="{7D356C02-4C95-43DD-BB4F-23628D9C9504}"/>
          </ac:spMkLst>
        </pc:spChg>
        <pc:picChg chg="add mod">
          <ac:chgData name="ANTONIO CACCIAPUOTI" userId="25934777-2f8d-4b71-8dc5-fc68c742b2d3" providerId="ADAL" clId="{E5DE7225-7608-4315-B98C-C91E924E4266}" dt="2021-05-24T20:58:45.696" v="92"/>
          <ac:picMkLst>
            <pc:docMk/>
            <pc:sldMk cId="1589233205" sldId="306"/>
            <ac:picMk id="13" creationId="{BE75C3A1-9E59-4353-8FD7-29B1F073DF9B}"/>
          </ac:picMkLst>
        </pc:picChg>
      </pc:sldChg>
      <pc:sldChg chg="modSp">
        <pc:chgData name="ANTONIO CACCIAPUOTI" userId="25934777-2f8d-4b71-8dc5-fc68c742b2d3" providerId="ADAL" clId="{E5DE7225-7608-4315-B98C-C91E924E4266}" dt="2021-05-24T21:05:18.467" v="129"/>
        <pc:sldMkLst>
          <pc:docMk/>
          <pc:sldMk cId="907159037" sldId="307"/>
        </pc:sldMkLst>
        <pc:spChg chg="mod">
          <ac:chgData name="ANTONIO CACCIAPUOTI" userId="25934777-2f8d-4b71-8dc5-fc68c742b2d3" providerId="ADAL" clId="{E5DE7225-7608-4315-B98C-C91E924E4266}" dt="2021-05-24T21:00:17.700" v="105"/>
          <ac:spMkLst>
            <pc:docMk/>
            <pc:sldMk cId="907159037" sldId="307"/>
            <ac:spMk id="17" creationId="{7C0DE682-EF2B-41B1-8674-1EC7A761B5F9}"/>
          </ac:spMkLst>
        </pc:spChg>
        <pc:spChg chg="mod">
          <ac:chgData name="ANTONIO CACCIAPUOTI" userId="25934777-2f8d-4b71-8dc5-fc68c742b2d3" providerId="ADAL" clId="{E5DE7225-7608-4315-B98C-C91E924E4266}" dt="2021-05-24T21:05:18.467" v="129"/>
          <ac:spMkLst>
            <pc:docMk/>
            <pc:sldMk cId="907159037" sldId="307"/>
            <ac:spMk id="21" creationId="{7D356C02-4C95-43DD-BB4F-23628D9C9504}"/>
          </ac:spMkLst>
        </pc:spChg>
      </pc:sldChg>
      <pc:sldChg chg="modSp">
        <pc:chgData name="ANTONIO CACCIAPUOTI" userId="25934777-2f8d-4b71-8dc5-fc68c742b2d3" providerId="ADAL" clId="{E5DE7225-7608-4315-B98C-C91E924E4266}" dt="2021-05-24T21:05:07.987" v="128"/>
        <pc:sldMkLst>
          <pc:docMk/>
          <pc:sldMk cId="2824594131" sldId="308"/>
        </pc:sldMkLst>
        <pc:spChg chg="mod">
          <ac:chgData name="ANTONIO CACCIAPUOTI" userId="25934777-2f8d-4b71-8dc5-fc68c742b2d3" providerId="ADAL" clId="{E5DE7225-7608-4315-B98C-C91E924E4266}" dt="2021-05-24T21:00:08.604" v="104"/>
          <ac:spMkLst>
            <pc:docMk/>
            <pc:sldMk cId="2824594131" sldId="308"/>
            <ac:spMk id="17" creationId="{7C0DE682-EF2B-41B1-8674-1EC7A761B5F9}"/>
          </ac:spMkLst>
        </pc:spChg>
        <pc:spChg chg="mod">
          <ac:chgData name="ANTONIO CACCIAPUOTI" userId="25934777-2f8d-4b71-8dc5-fc68c742b2d3" providerId="ADAL" clId="{E5DE7225-7608-4315-B98C-C91E924E4266}" dt="2021-05-24T21:05:07.987" v="128"/>
          <ac:spMkLst>
            <pc:docMk/>
            <pc:sldMk cId="2824594131" sldId="308"/>
            <ac:spMk id="21" creationId="{7D356C02-4C95-43DD-BB4F-23628D9C9504}"/>
          </ac:spMkLst>
        </pc:spChg>
      </pc:sldChg>
      <pc:sldChg chg="addSp delSp modSp mod">
        <pc:chgData name="ANTONIO CACCIAPUOTI" userId="25934777-2f8d-4b71-8dc5-fc68c742b2d3" providerId="ADAL" clId="{E5DE7225-7608-4315-B98C-C91E924E4266}" dt="2021-05-24T21:03:53.607" v="123"/>
        <pc:sldMkLst>
          <pc:docMk/>
          <pc:sldMk cId="2864310849" sldId="309"/>
        </pc:sldMkLst>
        <pc:spChg chg="del">
          <ac:chgData name="ANTONIO CACCIAPUOTI" userId="25934777-2f8d-4b71-8dc5-fc68c742b2d3" providerId="ADAL" clId="{E5DE7225-7608-4315-B98C-C91E924E4266}" dt="2021-05-24T20:59:07.297" v="97" actId="478"/>
          <ac:spMkLst>
            <pc:docMk/>
            <pc:sldMk cId="2864310849" sldId="309"/>
            <ac:spMk id="3" creationId="{AF43139A-6860-4DB1-A29A-79662EF70BB9}"/>
          </ac:spMkLst>
        </pc:spChg>
        <pc:spChg chg="mod">
          <ac:chgData name="ANTONIO CACCIAPUOTI" userId="25934777-2f8d-4b71-8dc5-fc68c742b2d3" providerId="ADAL" clId="{E5DE7225-7608-4315-B98C-C91E924E4266}" dt="2021-05-24T21:00:27.498" v="106"/>
          <ac:spMkLst>
            <pc:docMk/>
            <pc:sldMk cId="2864310849" sldId="309"/>
            <ac:spMk id="17" creationId="{7C0DE682-EF2B-41B1-8674-1EC7A761B5F9}"/>
          </ac:spMkLst>
        </pc:spChg>
        <pc:spChg chg="mod">
          <ac:chgData name="ANTONIO CACCIAPUOTI" userId="25934777-2f8d-4b71-8dc5-fc68c742b2d3" providerId="ADAL" clId="{E5DE7225-7608-4315-B98C-C91E924E4266}" dt="2021-05-24T21:03:53.607" v="123"/>
          <ac:spMkLst>
            <pc:docMk/>
            <pc:sldMk cId="2864310849" sldId="309"/>
            <ac:spMk id="21" creationId="{7D356C02-4C95-43DD-BB4F-23628D9C9504}"/>
          </ac:spMkLst>
        </pc:spChg>
        <pc:picChg chg="add mod">
          <ac:chgData name="ANTONIO CACCIAPUOTI" userId="25934777-2f8d-4b71-8dc5-fc68c742b2d3" providerId="ADAL" clId="{E5DE7225-7608-4315-B98C-C91E924E4266}" dt="2021-05-24T20:59:07.717" v="98"/>
          <ac:picMkLst>
            <pc:docMk/>
            <pc:sldMk cId="2864310849" sldId="309"/>
            <ac:picMk id="13" creationId="{D6099892-9C7F-4B58-8221-1CF5C81D00F9}"/>
          </ac:picMkLst>
        </pc:picChg>
        <pc:picChg chg="add del mod">
          <ac:chgData name="ANTONIO CACCIAPUOTI" userId="25934777-2f8d-4b71-8dc5-fc68c742b2d3" providerId="ADAL" clId="{E5DE7225-7608-4315-B98C-C91E924E4266}" dt="2021-05-24T21:03:06.474" v="120"/>
          <ac:picMkLst>
            <pc:docMk/>
            <pc:sldMk cId="2864310849" sldId="309"/>
            <ac:picMk id="14" creationId="{1F33757A-0683-4BAD-9AF4-C413BC11AE11}"/>
          </ac:picMkLst>
        </pc:picChg>
      </pc:sldChg>
      <pc:sldChg chg="addSp delSp modSp mod">
        <pc:chgData name="ANTONIO CACCIAPUOTI" userId="25934777-2f8d-4b71-8dc5-fc68c742b2d3" providerId="ADAL" clId="{E5DE7225-7608-4315-B98C-C91E924E4266}" dt="2021-05-24T21:04:50.136" v="127"/>
        <pc:sldMkLst>
          <pc:docMk/>
          <pc:sldMk cId="432225888" sldId="310"/>
        </pc:sldMkLst>
        <pc:spChg chg="del">
          <ac:chgData name="ANTONIO CACCIAPUOTI" userId="25934777-2f8d-4b71-8dc5-fc68c742b2d3" providerId="ADAL" clId="{E5DE7225-7608-4315-B98C-C91E924E4266}" dt="2021-05-24T20:58:54.356" v="95" actId="478"/>
          <ac:spMkLst>
            <pc:docMk/>
            <pc:sldMk cId="432225888" sldId="310"/>
            <ac:spMk id="3" creationId="{AF43139A-6860-4DB1-A29A-79662EF70BB9}"/>
          </ac:spMkLst>
        </pc:spChg>
        <pc:spChg chg="mod">
          <ac:chgData name="ANTONIO CACCIAPUOTI" userId="25934777-2f8d-4b71-8dc5-fc68c742b2d3" providerId="ADAL" clId="{E5DE7225-7608-4315-B98C-C91E924E4266}" dt="2021-05-24T20:59:54.991" v="103"/>
          <ac:spMkLst>
            <pc:docMk/>
            <pc:sldMk cId="432225888" sldId="310"/>
            <ac:spMk id="17" creationId="{7C0DE682-EF2B-41B1-8674-1EC7A761B5F9}"/>
          </ac:spMkLst>
        </pc:spChg>
        <pc:spChg chg="mod">
          <ac:chgData name="ANTONIO CACCIAPUOTI" userId="25934777-2f8d-4b71-8dc5-fc68c742b2d3" providerId="ADAL" clId="{E5DE7225-7608-4315-B98C-C91E924E4266}" dt="2021-05-24T21:04:50.136" v="127"/>
          <ac:spMkLst>
            <pc:docMk/>
            <pc:sldMk cId="432225888" sldId="310"/>
            <ac:spMk id="21" creationId="{7D356C02-4C95-43DD-BB4F-23628D9C9504}"/>
          </ac:spMkLst>
        </pc:spChg>
        <pc:picChg chg="add mod">
          <ac:chgData name="ANTONIO CACCIAPUOTI" userId="25934777-2f8d-4b71-8dc5-fc68c742b2d3" providerId="ADAL" clId="{E5DE7225-7608-4315-B98C-C91E924E4266}" dt="2021-05-24T20:58:54.890" v="96"/>
          <ac:picMkLst>
            <pc:docMk/>
            <pc:sldMk cId="432225888" sldId="310"/>
            <ac:picMk id="11" creationId="{F906B6BE-0FAA-45A6-9787-71B22CC12A72}"/>
          </ac:picMkLst>
        </pc:picChg>
      </pc:sldChg>
      <pc:sldChg chg="addSp delSp modSp mod">
        <pc:chgData name="ANTONIO CACCIAPUOTI" userId="25934777-2f8d-4b71-8dc5-fc68c742b2d3" providerId="ADAL" clId="{E5DE7225-7608-4315-B98C-C91E924E4266}" dt="2021-05-24T20:59:44.675" v="102"/>
        <pc:sldMkLst>
          <pc:docMk/>
          <pc:sldMk cId="403090832" sldId="311"/>
        </pc:sldMkLst>
        <pc:spChg chg="del">
          <ac:chgData name="ANTONIO CACCIAPUOTI" userId="25934777-2f8d-4b71-8dc5-fc68c742b2d3" providerId="ADAL" clId="{E5DE7225-7608-4315-B98C-C91E924E4266}" dt="2021-05-24T20:58:49.145" v="93" actId="478"/>
          <ac:spMkLst>
            <pc:docMk/>
            <pc:sldMk cId="403090832" sldId="311"/>
            <ac:spMk id="3" creationId="{AF43139A-6860-4DB1-A29A-79662EF70BB9}"/>
          </ac:spMkLst>
        </pc:spChg>
        <pc:spChg chg="mod">
          <ac:chgData name="ANTONIO CACCIAPUOTI" userId="25934777-2f8d-4b71-8dc5-fc68c742b2d3" providerId="ADAL" clId="{E5DE7225-7608-4315-B98C-C91E924E4266}" dt="2021-05-24T20:59:44.675" v="102"/>
          <ac:spMkLst>
            <pc:docMk/>
            <pc:sldMk cId="403090832" sldId="311"/>
            <ac:spMk id="17" creationId="{7C0DE682-EF2B-41B1-8674-1EC7A761B5F9}"/>
          </ac:spMkLst>
        </pc:spChg>
        <pc:picChg chg="add mod">
          <ac:chgData name="ANTONIO CACCIAPUOTI" userId="25934777-2f8d-4b71-8dc5-fc68c742b2d3" providerId="ADAL" clId="{E5DE7225-7608-4315-B98C-C91E924E4266}" dt="2021-05-24T20:58:49.759" v="94"/>
          <ac:picMkLst>
            <pc:docMk/>
            <pc:sldMk cId="403090832" sldId="311"/>
            <ac:picMk id="20" creationId="{B1CE1FBC-832C-44B9-AE5A-09AF023E68CE}"/>
          </ac:picMkLst>
        </pc:picChg>
      </pc:sldChg>
      <pc:sldChg chg="addSp modSp mod">
        <pc:chgData name="ANTONIO CACCIAPUOTI" userId="25934777-2f8d-4b71-8dc5-fc68c742b2d3" providerId="ADAL" clId="{E5DE7225-7608-4315-B98C-C91E924E4266}" dt="2021-05-24T21:00:47.404" v="108"/>
        <pc:sldMkLst>
          <pc:docMk/>
          <pc:sldMk cId="2191268605" sldId="312"/>
        </pc:sldMkLst>
        <pc:spChg chg="mod">
          <ac:chgData name="ANTONIO CACCIAPUOTI" userId="25934777-2f8d-4b71-8dc5-fc68c742b2d3" providerId="ADAL" clId="{E5DE7225-7608-4315-B98C-C91E924E4266}" dt="2021-05-24T21:00:47.404" v="108"/>
          <ac:spMkLst>
            <pc:docMk/>
            <pc:sldMk cId="2191268605" sldId="312"/>
            <ac:spMk id="17" creationId="{7C0DE682-EF2B-41B1-8674-1EC7A761B5F9}"/>
          </ac:spMkLst>
        </pc:spChg>
        <pc:spChg chg="add mod">
          <ac:chgData name="ANTONIO CACCIAPUOTI" userId="25934777-2f8d-4b71-8dc5-fc68c742b2d3" providerId="ADAL" clId="{E5DE7225-7608-4315-B98C-C91E924E4266}" dt="2021-05-24T20:41:02.297" v="14"/>
          <ac:spMkLst>
            <pc:docMk/>
            <pc:sldMk cId="2191268605" sldId="312"/>
            <ac:spMk id="19" creationId="{8448ABFE-AC34-4FFE-AFD3-081EBB544729}"/>
          </ac:spMkLst>
        </pc:spChg>
        <pc:spChg chg="mod">
          <ac:chgData name="ANTONIO CACCIAPUOTI" userId="25934777-2f8d-4b71-8dc5-fc68c742b2d3" providerId="ADAL" clId="{E5DE7225-7608-4315-B98C-C91E924E4266}" dt="2021-05-24T20:39:39.862" v="3" actId="207"/>
          <ac:spMkLst>
            <pc:docMk/>
            <pc:sldMk cId="2191268605" sldId="312"/>
            <ac:spMk id="25" creationId="{AA1D62C1-CA8A-4B8B-B8DB-8AE1DB6B0B12}"/>
          </ac:spMkLst>
        </pc:spChg>
        <pc:spChg chg="mod">
          <ac:chgData name="ANTONIO CACCIAPUOTI" userId="25934777-2f8d-4b71-8dc5-fc68c742b2d3" providerId="ADAL" clId="{E5DE7225-7608-4315-B98C-C91E924E4266}" dt="2021-05-24T20:39:43.777" v="4" actId="207"/>
          <ac:spMkLst>
            <pc:docMk/>
            <pc:sldMk cId="2191268605" sldId="312"/>
            <ac:spMk id="26" creationId="{5B1DEF56-C1F6-45D8-B590-73A3DAD544C9}"/>
          </ac:spMkLst>
        </pc:spChg>
        <pc:spChg chg="mod">
          <ac:chgData name="ANTONIO CACCIAPUOTI" userId="25934777-2f8d-4b71-8dc5-fc68c742b2d3" providerId="ADAL" clId="{E5DE7225-7608-4315-B98C-C91E924E4266}" dt="2021-05-24T20:39:37.663" v="2" actId="207"/>
          <ac:spMkLst>
            <pc:docMk/>
            <pc:sldMk cId="2191268605" sldId="312"/>
            <ac:spMk id="27" creationId="{CE2C3B04-3C67-44F4-BA36-CD6644F4143C}"/>
          </ac:spMkLst>
        </pc:spChg>
        <pc:spChg chg="mod">
          <ac:chgData name="ANTONIO CACCIAPUOTI" userId="25934777-2f8d-4b71-8dc5-fc68c742b2d3" providerId="ADAL" clId="{E5DE7225-7608-4315-B98C-C91E924E4266}" dt="2021-05-24T20:39:13.503" v="1" actId="207"/>
          <ac:spMkLst>
            <pc:docMk/>
            <pc:sldMk cId="2191268605" sldId="312"/>
            <ac:spMk id="29" creationId="{EEB1E4EA-5A08-49AA-BADC-84BE5426A542}"/>
          </ac:spMkLst>
        </pc:spChg>
        <pc:spChg chg="mod">
          <ac:chgData name="ANTONIO CACCIAPUOTI" userId="25934777-2f8d-4b71-8dc5-fc68c742b2d3" providerId="ADAL" clId="{E5DE7225-7608-4315-B98C-C91E924E4266}" dt="2021-05-24T20:39:46.955" v="5" actId="207"/>
          <ac:spMkLst>
            <pc:docMk/>
            <pc:sldMk cId="2191268605" sldId="312"/>
            <ac:spMk id="32" creationId="{B943B16E-C397-4BA1-9243-638DE48ABA65}"/>
          </ac:spMkLst>
        </pc:spChg>
        <pc:spChg chg="mod">
          <ac:chgData name="ANTONIO CACCIAPUOTI" userId="25934777-2f8d-4b71-8dc5-fc68c742b2d3" providerId="ADAL" clId="{E5DE7225-7608-4315-B98C-C91E924E4266}" dt="2021-05-24T20:39:53.607" v="6" actId="207"/>
          <ac:spMkLst>
            <pc:docMk/>
            <pc:sldMk cId="2191268605" sldId="312"/>
            <ac:spMk id="33" creationId="{40BD7301-D222-418B-ADC0-780B4CDFF5C5}"/>
          </ac:spMkLst>
        </pc:spChg>
      </pc:sldChg>
      <pc:sldChg chg="addSp delSp modSp mod">
        <pc:chgData name="ANTONIO CACCIAPUOTI" userId="25934777-2f8d-4b71-8dc5-fc68c742b2d3" providerId="ADAL" clId="{E5DE7225-7608-4315-B98C-C91E924E4266}" dt="2021-05-24T21:01:57.660" v="115"/>
        <pc:sldMkLst>
          <pc:docMk/>
          <pc:sldMk cId="1646375903" sldId="313"/>
        </pc:sldMkLst>
        <pc:spChg chg="mod">
          <ac:chgData name="ANTONIO CACCIAPUOTI" userId="25934777-2f8d-4b71-8dc5-fc68c742b2d3" providerId="ADAL" clId="{E5DE7225-7608-4315-B98C-C91E924E4266}" dt="2021-05-24T21:01:57.660" v="115"/>
          <ac:spMkLst>
            <pc:docMk/>
            <pc:sldMk cId="1646375903" sldId="313"/>
            <ac:spMk id="17" creationId="{7C0DE682-EF2B-41B1-8674-1EC7A761B5F9}"/>
          </ac:spMkLst>
        </pc:spChg>
        <pc:spChg chg="add mod">
          <ac:chgData name="ANTONIO CACCIAPUOTI" userId="25934777-2f8d-4b71-8dc5-fc68c742b2d3" providerId="ADAL" clId="{E5DE7225-7608-4315-B98C-C91E924E4266}" dt="2021-05-24T20:45:54.012" v="54"/>
          <ac:spMkLst>
            <pc:docMk/>
            <pc:sldMk cId="1646375903" sldId="313"/>
            <ac:spMk id="25" creationId="{71DA4F61-616A-4AB2-B8A1-C72801EB32F6}"/>
          </ac:spMkLst>
        </pc:spChg>
        <pc:spChg chg="mod">
          <ac:chgData name="ANTONIO CACCIAPUOTI" userId="25934777-2f8d-4b71-8dc5-fc68c742b2d3" providerId="ADAL" clId="{E5DE7225-7608-4315-B98C-C91E924E4266}" dt="2021-05-24T20:40:05.689" v="9" actId="207"/>
          <ac:spMkLst>
            <pc:docMk/>
            <pc:sldMk cId="1646375903" sldId="313"/>
            <ac:spMk id="29" creationId="{EEB1E4EA-5A08-49AA-BADC-84BE5426A542}"/>
          </ac:spMkLst>
        </pc:spChg>
        <pc:spChg chg="add del mod">
          <ac:chgData name="ANTONIO CACCIAPUOTI" userId="25934777-2f8d-4b71-8dc5-fc68c742b2d3" providerId="ADAL" clId="{E5DE7225-7608-4315-B98C-C91E924E4266}" dt="2021-05-24T20:48:48.964" v="78" actId="3626"/>
          <ac:spMkLst>
            <pc:docMk/>
            <pc:sldMk cId="1646375903" sldId="313"/>
            <ac:spMk id="34" creationId="{35D15F10-1C37-4D99-BBA8-FE8A78AE3A77}"/>
          </ac:spMkLst>
        </pc:spChg>
      </pc:sldChg>
      <pc:sldChg chg="add del ord">
        <pc:chgData name="ANTONIO CACCIAPUOTI" userId="25934777-2f8d-4b71-8dc5-fc68c742b2d3" providerId="ADAL" clId="{E5DE7225-7608-4315-B98C-C91E924E4266}" dt="2021-05-24T20:49:02.932" v="81" actId="47"/>
        <pc:sldMkLst>
          <pc:docMk/>
          <pc:sldMk cId="391607972" sldId="328"/>
        </pc:sldMkLst>
      </pc:sldChg>
      <pc:sldChg chg="addSp modSp add mod">
        <pc:chgData name="ANTONIO CACCIAPUOTI" userId="25934777-2f8d-4b71-8dc5-fc68c742b2d3" providerId="ADAL" clId="{E5DE7225-7608-4315-B98C-C91E924E4266}" dt="2021-05-24T21:00:57.270" v="109"/>
        <pc:sldMkLst>
          <pc:docMk/>
          <pc:sldMk cId="576746219" sldId="329"/>
        </pc:sldMkLst>
        <pc:spChg chg="mod">
          <ac:chgData name="ANTONIO CACCIAPUOTI" userId="25934777-2f8d-4b71-8dc5-fc68c742b2d3" providerId="ADAL" clId="{E5DE7225-7608-4315-B98C-C91E924E4266}" dt="2021-05-24T21:00:57.270" v="109"/>
          <ac:spMkLst>
            <pc:docMk/>
            <pc:sldMk cId="576746219" sldId="329"/>
            <ac:spMk id="17" creationId="{7C0DE682-EF2B-41B1-8674-1EC7A761B5F9}"/>
          </ac:spMkLst>
        </pc:spChg>
        <pc:spChg chg="add mod">
          <ac:chgData name="ANTONIO CACCIAPUOTI" userId="25934777-2f8d-4b71-8dc5-fc68c742b2d3" providerId="ADAL" clId="{E5DE7225-7608-4315-B98C-C91E924E4266}" dt="2021-05-24T20:43:20.331" v="31" actId="1076"/>
          <ac:spMkLst>
            <pc:docMk/>
            <pc:sldMk cId="576746219" sldId="329"/>
            <ac:spMk id="19" creationId="{D1A3710C-91A6-4801-8465-2DC75359002B}"/>
          </ac:spMkLst>
        </pc:spChg>
        <pc:spChg chg="mod">
          <ac:chgData name="ANTONIO CACCIAPUOTI" userId="25934777-2f8d-4b71-8dc5-fc68c742b2d3" providerId="ADAL" clId="{E5DE7225-7608-4315-B98C-C91E924E4266}" dt="2021-05-24T20:41:49.640" v="20" actId="207"/>
          <ac:spMkLst>
            <pc:docMk/>
            <pc:sldMk cId="576746219" sldId="329"/>
            <ac:spMk id="27" creationId="{CE2C3B04-3C67-44F4-BA36-CD6644F4143C}"/>
          </ac:spMkLst>
        </pc:spChg>
        <pc:spChg chg="mod">
          <ac:chgData name="ANTONIO CACCIAPUOTI" userId="25934777-2f8d-4b71-8dc5-fc68c742b2d3" providerId="ADAL" clId="{E5DE7225-7608-4315-B98C-C91E924E4266}" dt="2021-05-24T20:40:30.795" v="11" actId="207"/>
          <ac:spMkLst>
            <pc:docMk/>
            <pc:sldMk cId="576746219" sldId="329"/>
            <ac:spMk id="29" creationId="{EEB1E4EA-5A08-49AA-BADC-84BE5426A542}"/>
          </ac:spMkLst>
        </pc:spChg>
      </pc:sldChg>
      <pc:sldChg chg="modSp add mod">
        <pc:chgData name="ANTONIO CACCIAPUOTI" userId="25934777-2f8d-4b71-8dc5-fc68c742b2d3" providerId="ADAL" clId="{E5DE7225-7608-4315-B98C-C91E924E4266}" dt="2021-05-24T21:01:06.059" v="110"/>
        <pc:sldMkLst>
          <pc:docMk/>
          <pc:sldMk cId="1260857775" sldId="330"/>
        </pc:sldMkLst>
        <pc:spChg chg="mod">
          <ac:chgData name="ANTONIO CACCIAPUOTI" userId="25934777-2f8d-4b71-8dc5-fc68c742b2d3" providerId="ADAL" clId="{E5DE7225-7608-4315-B98C-C91E924E4266}" dt="2021-05-24T21:01:06.059" v="110"/>
          <ac:spMkLst>
            <pc:docMk/>
            <pc:sldMk cId="1260857775" sldId="330"/>
            <ac:spMk id="17" creationId="{7C0DE682-EF2B-41B1-8674-1EC7A761B5F9}"/>
          </ac:spMkLst>
        </pc:spChg>
        <pc:spChg chg="mod">
          <ac:chgData name="ANTONIO CACCIAPUOTI" userId="25934777-2f8d-4b71-8dc5-fc68c742b2d3" providerId="ADAL" clId="{E5DE7225-7608-4315-B98C-C91E924E4266}" dt="2021-05-24T20:43:29.470" v="32" actId="1076"/>
          <ac:spMkLst>
            <pc:docMk/>
            <pc:sldMk cId="1260857775" sldId="330"/>
            <ac:spMk id="19" creationId="{D1A3710C-91A6-4801-8465-2DC75359002B}"/>
          </ac:spMkLst>
        </pc:spChg>
      </pc:sldChg>
      <pc:sldChg chg="modSp add mod">
        <pc:chgData name="ANTONIO CACCIAPUOTI" userId="25934777-2f8d-4b71-8dc5-fc68c742b2d3" providerId="ADAL" clId="{E5DE7225-7608-4315-B98C-C91E924E4266}" dt="2021-05-24T21:01:17.211" v="111"/>
        <pc:sldMkLst>
          <pc:docMk/>
          <pc:sldMk cId="438951481" sldId="331"/>
        </pc:sldMkLst>
        <pc:spChg chg="mod">
          <ac:chgData name="ANTONIO CACCIAPUOTI" userId="25934777-2f8d-4b71-8dc5-fc68c742b2d3" providerId="ADAL" clId="{E5DE7225-7608-4315-B98C-C91E924E4266}" dt="2021-05-24T21:01:17.211" v="111"/>
          <ac:spMkLst>
            <pc:docMk/>
            <pc:sldMk cId="438951481" sldId="331"/>
            <ac:spMk id="17" creationId="{7C0DE682-EF2B-41B1-8674-1EC7A761B5F9}"/>
          </ac:spMkLst>
        </pc:spChg>
        <pc:spChg chg="mod">
          <ac:chgData name="ANTONIO CACCIAPUOTI" userId="25934777-2f8d-4b71-8dc5-fc68c742b2d3" providerId="ADAL" clId="{E5DE7225-7608-4315-B98C-C91E924E4266}" dt="2021-05-24T20:44:03.501" v="36"/>
          <ac:spMkLst>
            <pc:docMk/>
            <pc:sldMk cId="438951481" sldId="331"/>
            <ac:spMk id="19" creationId="{D1A3710C-91A6-4801-8465-2DC75359002B}"/>
          </ac:spMkLst>
        </pc:spChg>
        <pc:spChg chg="mod">
          <ac:chgData name="ANTONIO CACCIAPUOTI" userId="25934777-2f8d-4b71-8dc5-fc68c742b2d3" providerId="ADAL" clId="{E5DE7225-7608-4315-B98C-C91E924E4266}" dt="2021-05-24T20:42:59.277" v="28" actId="207"/>
          <ac:spMkLst>
            <pc:docMk/>
            <pc:sldMk cId="438951481" sldId="331"/>
            <ac:spMk id="25" creationId="{AA1D62C1-CA8A-4B8B-B8DB-8AE1DB6B0B12}"/>
          </ac:spMkLst>
        </pc:spChg>
      </pc:sldChg>
      <pc:sldChg chg="modSp add mod">
        <pc:chgData name="ANTONIO CACCIAPUOTI" userId="25934777-2f8d-4b71-8dc5-fc68c742b2d3" providerId="ADAL" clId="{E5DE7225-7608-4315-B98C-C91E924E4266}" dt="2021-05-24T21:01:28.027" v="112"/>
        <pc:sldMkLst>
          <pc:docMk/>
          <pc:sldMk cId="2141885231" sldId="332"/>
        </pc:sldMkLst>
        <pc:spChg chg="mod">
          <ac:chgData name="ANTONIO CACCIAPUOTI" userId="25934777-2f8d-4b71-8dc5-fc68c742b2d3" providerId="ADAL" clId="{E5DE7225-7608-4315-B98C-C91E924E4266}" dt="2021-05-24T21:01:28.027" v="112"/>
          <ac:spMkLst>
            <pc:docMk/>
            <pc:sldMk cId="2141885231" sldId="332"/>
            <ac:spMk id="17" creationId="{7C0DE682-EF2B-41B1-8674-1EC7A761B5F9}"/>
          </ac:spMkLst>
        </pc:spChg>
        <pc:spChg chg="mod">
          <ac:chgData name="ANTONIO CACCIAPUOTI" userId="25934777-2f8d-4b71-8dc5-fc68c742b2d3" providerId="ADAL" clId="{E5DE7225-7608-4315-B98C-C91E924E4266}" dt="2021-05-24T20:44:38.746" v="43"/>
          <ac:spMkLst>
            <pc:docMk/>
            <pc:sldMk cId="2141885231" sldId="332"/>
            <ac:spMk id="19" creationId="{D1A3710C-91A6-4801-8465-2DC75359002B}"/>
          </ac:spMkLst>
        </pc:spChg>
        <pc:spChg chg="mod">
          <ac:chgData name="ANTONIO CACCIAPUOTI" userId="25934777-2f8d-4b71-8dc5-fc68c742b2d3" providerId="ADAL" clId="{E5DE7225-7608-4315-B98C-C91E924E4266}" dt="2021-05-24T20:44:14.359" v="38" actId="207"/>
          <ac:spMkLst>
            <pc:docMk/>
            <pc:sldMk cId="2141885231" sldId="332"/>
            <ac:spMk id="26" creationId="{5B1DEF56-C1F6-45D8-B590-73A3DAD544C9}"/>
          </ac:spMkLst>
        </pc:spChg>
      </pc:sldChg>
      <pc:sldChg chg="add del">
        <pc:chgData name="ANTONIO CACCIAPUOTI" userId="25934777-2f8d-4b71-8dc5-fc68c742b2d3" providerId="ADAL" clId="{E5DE7225-7608-4315-B98C-C91E924E4266}" dt="2021-05-24T20:43:45.186" v="34" actId="2696"/>
        <pc:sldMkLst>
          <pc:docMk/>
          <pc:sldMk cId="2285582999" sldId="332"/>
        </pc:sldMkLst>
      </pc:sldChg>
      <pc:sldChg chg="modSp add mod">
        <pc:chgData name="ANTONIO CACCIAPUOTI" userId="25934777-2f8d-4b71-8dc5-fc68c742b2d3" providerId="ADAL" clId="{E5DE7225-7608-4315-B98C-C91E924E4266}" dt="2021-05-24T21:01:37.613" v="113"/>
        <pc:sldMkLst>
          <pc:docMk/>
          <pc:sldMk cId="126371165" sldId="333"/>
        </pc:sldMkLst>
        <pc:spChg chg="mod">
          <ac:chgData name="ANTONIO CACCIAPUOTI" userId="25934777-2f8d-4b71-8dc5-fc68c742b2d3" providerId="ADAL" clId="{E5DE7225-7608-4315-B98C-C91E924E4266}" dt="2021-05-24T21:01:37.613" v="113"/>
          <ac:spMkLst>
            <pc:docMk/>
            <pc:sldMk cId="126371165" sldId="333"/>
            <ac:spMk id="17" creationId="{7C0DE682-EF2B-41B1-8674-1EC7A761B5F9}"/>
          </ac:spMkLst>
        </pc:spChg>
        <pc:spChg chg="mod">
          <ac:chgData name="ANTONIO CACCIAPUOTI" userId="25934777-2f8d-4b71-8dc5-fc68c742b2d3" providerId="ADAL" clId="{E5DE7225-7608-4315-B98C-C91E924E4266}" dt="2021-05-24T20:45:06.095" v="47"/>
          <ac:spMkLst>
            <pc:docMk/>
            <pc:sldMk cId="126371165" sldId="333"/>
            <ac:spMk id="19" creationId="{D1A3710C-91A6-4801-8465-2DC75359002B}"/>
          </ac:spMkLst>
        </pc:spChg>
        <pc:spChg chg="mod">
          <ac:chgData name="ANTONIO CACCIAPUOTI" userId="25934777-2f8d-4b71-8dc5-fc68c742b2d3" providerId="ADAL" clId="{E5DE7225-7608-4315-B98C-C91E924E4266}" dt="2021-05-24T20:44:50.630" v="45" actId="207"/>
          <ac:spMkLst>
            <pc:docMk/>
            <pc:sldMk cId="126371165" sldId="333"/>
            <ac:spMk id="32" creationId="{B943B16E-C397-4BA1-9243-638DE48ABA65}"/>
          </ac:spMkLst>
        </pc:spChg>
      </pc:sldChg>
      <pc:sldChg chg="delSp modSp add mod">
        <pc:chgData name="ANTONIO CACCIAPUOTI" userId="25934777-2f8d-4b71-8dc5-fc68c742b2d3" providerId="ADAL" clId="{E5DE7225-7608-4315-B98C-C91E924E4266}" dt="2021-05-24T21:01:48.870" v="114"/>
        <pc:sldMkLst>
          <pc:docMk/>
          <pc:sldMk cId="2487033021" sldId="334"/>
        </pc:sldMkLst>
        <pc:spChg chg="mod">
          <ac:chgData name="ANTONIO CACCIAPUOTI" userId="25934777-2f8d-4b71-8dc5-fc68c742b2d3" providerId="ADAL" clId="{E5DE7225-7608-4315-B98C-C91E924E4266}" dt="2021-05-24T21:01:48.870" v="114"/>
          <ac:spMkLst>
            <pc:docMk/>
            <pc:sldMk cId="2487033021" sldId="334"/>
            <ac:spMk id="17" creationId="{7C0DE682-EF2B-41B1-8674-1EC7A761B5F9}"/>
          </ac:spMkLst>
        </pc:spChg>
        <pc:spChg chg="del mod">
          <ac:chgData name="ANTONIO CACCIAPUOTI" userId="25934777-2f8d-4b71-8dc5-fc68c742b2d3" providerId="ADAL" clId="{E5DE7225-7608-4315-B98C-C91E924E4266}" dt="2021-05-24T20:45:22.973" v="50" actId="478"/>
          <ac:spMkLst>
            <pc:docMk/>
            <pc:sldMk cId="2487033021" sldId="334"/>
            <ac:spMk id="19" creationId="{D1A3710C-91A6-4801-8465-2DC75359002B}"/>
          </ac:spMkLst>
        </pc:spChg>
        <pc:spChg chg="mod">
          <ac:chgData name="ANTONIO CACCIAPUOTI" userId="25934777-2f8d-4b71-8dc5-fc68c742b2d3" providerId="ADAL" clId="{E5DE7225-7608-4315-B98C-C91E924E4266}" dt="2021-05-24T20:45:19.130" v="49" actId="207"/>
          <ac:spMkLst>
            <pc:docMk/>
            <pc:sldMk cId="2487033021" sldId="334"/>
            <ac:spMk id="33" creationId="{40BD7301-D222-418B-ADC0-780B4CDFF5C5}"/>
          </ac:spMkLst>
        </pc:spChg>
      </pc:sldChg>
      <pc:sldChg chg="modSp add mod">
        <pc:chgData name="ANTONIO CACCIAPUOTI" userId="25934777-2f8d-4b71-8dc5-fc68c742b2d3" providerId="ADAL" clId="{E5DE7225-7608-4315-B98C-C91E924E4266}" dt="2021-05-24T21:02:05.182" v="116"/>
        <pc:sldMkLst>
          <pc:docMk/>
          <pc:sldMk cId="2162630306" sldId="335"/>
        </pc:sldMkLst>
        <pc:spChg chg="mod">
          <ac:chgData name="ANTONIO CACCIAPUOTI" userId="25934777-2f8d-4b71-8dc5-fc68c742b2d3" providerId="ADAL" clId="{E5DE7225-7608-4315-B98C-C91E924E4266}" dt="2021-05-24T21:02:05.182" v="116"/>
          <ac:spMkLst>
            <pc:docMk/>
            <pc:sldMk cId="2162630306" sldId="335"/>
            <ac:spMk id="17" creationId="{7C0DE682-EF2B-41B1-8674-1EC7A761B5F9}"/>
          </ac:spMkLst>
        </pc:spChg>
        <pc:spChg chg="mod">
          <ac:chgData name="ANTONIO CACCIAPUOTI" userId="25934777-2f8d-4b71-8dc5-fc68c742b2d3" providerId="ADAL" clId="{E5DE7225-7608-4315-B98C-C91E924E4266}" dt="2021-05-24T20:46:21.185" v="60"/>
          <ac:spMkLst>
            <pc:docMk/>
            <pc:sldMk cId="2162630306" sldId="335"/>
            <ac:spMk id="25" creationId="{71DA4F61-616A-4AB2-B8A1-C72801EB32F6}"/>
          </ac:spMkLst>
        </pc:spChg>
        <pc:spChg chg="mod">
          <ac:chgData name="ANTONIO CACCIAPUOTI" userId="25934777-2f8d-4b71-8dc5-fc68c742b2d3" providerId="ADAL" clId="{E5DE7225-7608-4315-B98C-C91E924E4266}" dt="2021-05-24T20:45:58.816" v="56" actId="207"/>
          <ac:spMkLst>
            <pc:docMk/>
            <pc:sldMk cId="2162630306" sldId="335"/>
            <ac:spMk id="29" creationId="{EEB1E4EA-5A08-49AA-BADC-84BE5426A542}"/>
          </ac:spMkLst>
        </pc:spChg>
        <pc:spChg chg="mod">
          <ac:chgData name="ANTONIO CACCIAPUOTI" userId="25934777-2f8d-4b71-8dc5-fc68c742b2d3" providerId="ADAL" clId="{E5DE7225-7608-4315-B98C-C91E924E4266}" dt="2021-05-24T20:48:51.891" v="79" actId="3626"/>
          <ac:spMkLst>
            <pc:docMk/>
            <pc:sldMk cId="2162630306" sldId="335"/>
            <ac:spMk id="34" creationId="{35D15F10-1C37-4D99-BBA8-FE8A78AE3A77}"/>
          </ac:spMkLst>
        </pc:spChg>
      </pc:sldChg>
      <pc:sldChg chg="addSp modSp add mod">
        <pc:chgData name="ANTONIO CACCIAPUOTI" userId="25934777-2f8d-4b71-8dc5-fc68c742b2d3" providerId="ADAL" clId="{E5DE7225-7608-4315-B98C-C91E924E4266}" dt="2021-05-24T21:02:13.428" v="117"/>
        <pc:sldMkLst>
          <pc:docMk/>
          <pc:sldMk cId="1232599790" sldId="336"/>
        </pc:sldMkLst>
        <pc:spChg chg="add mod">
          <ac:chgData name="ANTONIO CACCIAPUOTI" userId="25934777-2f8d-4b71-8dc5-fc68c742b2d3" providerId="ADAL" clId="{E5DE7225-7608-4315-B98C-C91E924E4266}" dt="2021-05-24T20:47:33.976" v="68" actId="207"/>
          <ac:spMkLst>
            <pc:docMk/>
            <pc:sldMk cId="1232599790" sldId="336"/>
            <ac:spMk id="3" creationId="{6B16DC2B-0953-4FF8-85E7-B97DDE5AFC9C}"/>
          </ac:spMkLst>
        </pc:spChg>
        <pc:spChg chg="mod">
          <ac:chgData name="ANTONIO CACCIAPUOTI" userId="25934777-2f8d-4b71-8dc5-fc68c742b2d3" providerId="ADAL" clId="{E5DE7225-7608-4315-B98C-C91E924E4266}" dt="2021-05-24T21:02:13.428" v="117"/>
          <ac:spMkLst>
            <pc:docMk/>
            <pc:sldMk cId="1232599790" sldId="336"/>
            <ac:spMk id="17" creationId="{7C0DE682-EF2B-41B1-8674-1EC7A761B5F9}"/>
          </ac:spMkLst>
        </pc:spChg>
        <pc:spChg chg="mod">
          <ac:chgData name="ANTONIO CACCIAPUOTI" userId="25934777-2f8d-4b71-8dc5-fc68c742b2d3" providerId="ADAL" clId="{E5DE7225-7608-4315-B98C-C91E924E4266}" dt="2021-05-24T20:47:53.952" v="70"/>
          <ac:spMkLst>
            <pc:docMk/>
            <pc:sldMk cId="1232599790" sldId="336"/>
            <ac:spMk id="25" creationId="{71DA4F61-616A-4AB2-B8A1-C72801EB32F6}"/>
          </ac:spMkLst>
        </pc:spChg>
        <pc:spChg chg="mod">
          <ac:chgData name="ANTONIO CACCIAPUOTI" userId="25934777-2f8d-4b71-8dc5-fc68c742b2d3" providerId="ADAL" clId="{E5DE7225-7608-4315-B98C-C91E924E4266}" dt="2021-05-24T20:48:55.372" v="80" actId="3626"/>
          <ac:spMkLst>
            <pc:docMk/>
            <pc:sldMk cId="1232599790" sldId="336"/>
            <ac:spMk id="34" creationId="{35D15F10-1C37-4D99-BBA8-FE8A78AE3A77}"/>
          </ac:spMkLst>
        </pc:spChg>
      </pc:sldChg>
      <pc:sldChg chg="addSp modSp add mod">
        <pc:chgData name="ANTONIO CACCIAPUOTI" userId="25934777-2f8d-4b71-8dc5-fc68c742b2d3" providerId="ADAL" clId="{E5DE7225-7608-4315-B98C-C91E924E4266}" dt="2021-05-24T21:02:22.410" v="118"/>
        <pc:sldMkLst>
          <pc:docMk/>
          <pc:sldMk cId="1436038448" sldId="337"/>
        </pc:sldMkLst>
        <pc:spChg chg="mod">
          <ac:chgData name="ANTONIO CACCIAPUOTI" userId="25934777-2f8d-4b71-8dc5-fc68c742b2d3" providerId="ADAL" clId="{E5DE7225-7608-4315-B98C-C91E924E4266}" dt="2021-05-24T21:02:22.410" v="118"/>
          <ac:spMkLst>
            <pc:docMk/>
            <pc:sldMk cId="1436038448" sldId="337"/>
            <ac:spMk id="17" creationId="{7C0DE682-EF2B-41B1-8674-1EC7A761B5F9}"/>
          </ac:spMkLst>
        </pc:spChg>
        <pc:spChg chg="add mod">
          <ac:chgData name="ANTONIO CACCIAPUOTI" userId="25934777-2f8d-4b71-8dc5-fc68c742b2d3" providerId="ADAL" clId="{E5DE7225-7608-4315-B98C-C91E924E4266}" dt="2021-05-24T20:48:11.908" v="73" actId="1035"/>
          <ac:spMkLst>
            <pc:docMk/>
            <pc:sldMk cId="1436038448" sldId="337"/>
            <ac:spMk id="26" creationId="{27E4E4C7-B402-4089-8977-28ED6157C624}"/>
          </ac:spMkLst>
        </pc:spChg>
      </pc:sldChg>
      <pc:sldChg chg="addSp delSp modSp add del mod">
        <pc:chgData name="ANTONIO CACCIAPUOTI" userId="25934777-2f8d-4b71-8dc5-fc68c742b2d3" providerId="ADAL" clId="{E5DE7225-7608-4315-B98C-C91E924E4266}" dt="2021-05-24T21:04:28.736" v="126" actId="47"/>
        <pc:sldMkLst>
          <pc:docMk/>
          <pc:sldMk cId="2587823821" sldId="338"/>
        </pc:sldMkLst>
        <pc:spChg chg="del">
          <ac:chgData name="ANTONIO CACCIAPUOTI" userId="25934777-2f8d-4b71-8dc5-fc68c742b2d3" providerId="ADAL" clId="{E5DE7225-7608-4315-B98C-C91E924E4266}" dt="2021-05-24T20:59:11.347" v="99" actId="478"/>
          <ac:spMkLst>
            <pc:docMk/>
            <pc:sldMk cId="2587823821" sldId="338"/>
            <ac:spMk id="3" creationId="{AF43139A-6860-4DB1-A29A-79662EF70BB9}"/>
          </ac:spMkLst>
        </pc:spChg>
        <pc:spChg chg="mod">
          <ac:chgData name="ANTONIO CACCIAPUOTI" userId="25934777-2f8d-4b71-8dc5-fc68c742b2d3" providerId="ADAL" clId="{E5DE7225-7608-4315-B98C-C91E924E4266}" dt="2021-05-24T21:00:37.445" v="107"/>
          <ac:spMkLst>
            <pc:docMk/>
            <pc:sldMk cId="2587823821" sldId="338"/>
            <ac:spMk id="17" creationId="{7C0DE682-EF2B-41B1-8674-1EC7A761B5F9}"/>
          </ac:spMkLst>
        </pc:spChg>
        <pc:spChg chg="add del">
          <ac:chgData name="ANTONIO CACCIAPUOTI" userId="25934777-2f8d-4b71-8dc5-fc68c742b2d3" providerId="ADAL" clId="{E5DE7225-7608-4315-B98C-C91E924E4266}" dt="2021-05-24T21:04:27.558" v="125" actId="478"/>
          <ac:spMkLst>
            <pc:docMk/>
            <pc:sldMk cId="2587823821" sldId="338"/>
            <ac:spMk id="21" creationId="{7D356C02-4C95-43DD-BB4F-23628D9C9504}"/>
          </ac:spMkLst>
        </pc:spChg>
        <pc:picChg chg="add mod">
          <ac:chgData name="ANTONIO CACCIAPUOTI" userId="25934777-2f8d-4b71-8dc5-fc68c742b2d3" providerId="ADAL" clId="{E5DE7225-7608-4315-B98C-C91E924E4266}" dt="2021-05-24T20:59:11.855" v="100"/>
          <ac:picMkLst>
            <pc:docMk/>
            <pc:sldMk cId="2587823821" sldId="338"/>
            <ac:picMk id="13" creationId="{D732CA92-F15B-43D2-A434-E7D496BD1183}"/>
          </ac:picMkLst>
        </pc:picChg>
      </pc:sldChg>
      <pc:sldChg chg="addSp delSp modSp add mod">
        <pc:chgData name="ANTONIO CACCIAPUOTI" userId="25934777-2f8d-4b71-8dc5-fc68c742b2d3" providerId="ADAL" clId="{E5DE7225-7608-4315-B98C-C91E924E4266}" dt="2021-05-24T20:58:23.272" v="90"/>
        <pc:sldMkLst>
          <pc:docMk/>
          <pc:sldMk cId="1398175367" sldId="339"/>
        </pc:sldMkLst>
        <pc:spChg chg="del">
          <ac:chgData name="ANTONIO CACCIAPUOTI" userId="25934777-2f8d-4b71-8dc5-fc68c742b2d3" providerId="ADAL" clId="{E5DE7225-7608-4315-B98C-C91E924E4266}" dt="2021-05-24T20:57:42.562" v="86" actId="478"/>
          <ac:spMkLst>
            <pc:docMk/>
            <pc:sldMk cId="1398175367" sldId="339"/>
            <ac:spMk id="3" creationId="{AF43139A-6860-4DB1-A29A-79662EF70BB9}"/>
          </ac:spMkLst>
        </pc:spChg>
        <pc:spChg chg="add del mod">
          <ac:chgData name="ANTONIO CACCIAPUOTI" userId="25934777-2f8d-4b71-8dc5-fc68c742b2d3" providerId="ADAL" clId="{E5DE7225-7608-4315-B98C-C91E924E4266}" dt="2021-05-24T20:58:14.915" v="89"/>
          <ac:spMkLst>
            <pc:docMk/>
            <pc:sldMk cId="1398175367" sldId="339"/>
            <ac:spMk id="19" creationId="{E2BA8EDB-23B9-4632-A4E9-2B4F28551BAB}"/>
          </ac:spMkLst>
        </pc:spChg>
        <pc:spChg chg="add del mod">
          <ac:chgData name="ANTONIO CACCIAPUOTI" userId="25934777-2f8d-4b71-8dc5-fc68c742b2d3" providerId="ADAL" clId="{E5DE7225-7608-4315-B98C-C91E924E4266}" dt="2021-05-24T20:58:14.915" v="89"/>
          <ac:spMkLst>
            <pc:docMk/>
            <pc:sldMk cId="1398175367" sldId="339"/>
            <ac:spMk id="20" creationId="{46096A72-4080-4EAF-A50E-41083C5FEE16}"/>
          </ac:spMkLst>
        </pc:spChg>
        <pc:spChg chg="add del mod">
          <ac:chgData name="ANTONIO CACCIAPUOTI" userId="25934777-2f8d-4b71-8dc5-fc68c742b2d3" providerId="ADAL" clId="{E5DE7225-7608-4315-B98C-C91E924E4266}" dt="2021-05-24T20:58:23.272" v="90"/>
          <ac:spMkLst>
            <pc:docMk/>
            <pc:sldMk cId="1398175367" sldId="339"/>
            <ac:spMk id="22" creationId="{3915493C-7AB4-4375-8D90-937FA4D2E8C6}"/>
          </ac:spMkLst>
        </pc:spChg>
        <pc:picChg chg="add del mod">
          <ac:chgData name="ANTONIO CACCIAPUOTI" userId="25934777-2f8d-4b71-8dc5-fc68c742b2d3" providerId="ADAL" clId="{E5DE7225-7608-4315-B98C-C91E924E4266}" dt="2021-05-24T20:58:14.915" v="89"/>
          <ac:picMkLst>
            <pc:docMk/>
            <pc:sldMk cId="1398175367" sldId="339"/>
            <ac:picMk id="13" creationId="{8A241EB8-60E3-4D4D-AEF4-482311FC0932}"/>
          </ac:picMkLst>
        </pc:picChg>
      </pc:sldChg>
    </pc:docChg>
  </pc:docChgLst>
  <pc:docChgLst>
    <pc:chgData name="ANTONIO CACCIAPUOTI" userId="25934777-2f8d-4b71-8dc5-fc68c742b2d3" providerId="ADAL" clId="{16B332D1-7071-41C3-9A12-B8FA06385755}"/>
    <pc:docChg chg="modSld">
      <pc:chgData name="ANTONIO CACCIAPUOTI" userId="25934777-2f8d-4b71-8dc5-fc68c742b2d3" providerId="ADAL" clId="{16B332D1-7071-41C3-9A12-B8FA06385755}" dt="2021-05-22T08:46:29.290" v="7" actId="2085"/>
      <pc:docMkLst>
        <pc:docMk/>
      </pc:docMkLst>
      <pc:sldChg chg="modSp mod">
        <pc:chgData name="ANTONIO CACCIAPUOTI" userId="25934777-2f8d-4b71-8dc5-fc68c742b2d3" providerId="ADAL" clId="{16B332D1-7071-41C3-9A12-B8FA06385755}" dt="2021-05-22T08:46:29.290" v="7" actId="2085"/>
        <pc:sldMkLst>
          <pc:docMk/>
          <pc:sldMk cId="4038252690" sldId="321"/>
        </pc:sldMkLst>
        <pc:spChg chg="mod">
          <ac:chgData name="ANTONIO CACCIAPUOTI" userId="25934777-2f8d-4b71-8dc5-fc68c742b2d3" providerId="ADAL" clId="{16B332D1-7071-41C3-9A12-B8FA06385755}" dt="2021-05-22T08:46:29.290" v="7" actId="2085"/>
          <ac:spMkLst>
            <pc:docMk/>
            <pc:sldMk cId="4038252690" sldId="321"/>
            <ac:spMk id="2" creationId="{EFF76CAA-CA08-42F2-908D-1E2322525752}"/>
          </ac:spMkLst>
        </pc:spChg>
      </pc:sldChg>
    </pc:docChg>
  </pc:docChgLst>
  <pc:docChgLst>
    <pc:chgData name="PAOLO PISAPIA" userId="S::p.pisapia10@studenti.unisa.it::c3057cb5-09ad-4e69-ad2b-0cb7de88ee5a" providerId="AD" clId="Web-{28653411-6F66-40B2-A1DD-F10357281521}"/>
    <pc:docChg chg="addSld modSld modSection">
      <pc:chgData name="PAOLO PISAPIA" userId="S::p.pisapia10@studenti.unisa.it::c3057cb5-09ad-4e69-ad2b-0cb7de88ee5a" providerId="AD" clId="Web-{28653411-6F66-40B2-A1DD-F10357281521}" dt="2021-05-22T13:10:35.281" v="2" actId="1076"/>
      <pc:docMkLst>
        <pc:docMk/>
      </pc:docMkLst>
      <pc:sldChg chg="addSp modSp add replId">
        <pc:chgData name="PAOLO PISAPIA" userId="S::p.pisapia10@studenti.unisa.it::c3057cb5-09ad-4e69-ad2b-0cb7de88ee5a" providerId="AD" clId="Web-{28653411-6F66-40B2-A1DD-F10357281521}" dt="2021-05-22T13:10:35.281" v="2" actId="1076"/>
        <pc:sldMkLst>
          <pc:docMk/>
          <pc:sldMk cId="986801086" sldId="324"/>
        </pc:sldMkLst>
        <pc:spChg chg="add mod">
          <ac:chgData name="PAOLO PISAPIA" userId="S::p.pisapia10@studenti.unisa.it::c3057cb5-09ad-4e69-ad2b-0cb7de88ee5a" providerId="AD" clId="Web-{28653411-6F66-40B2-A1DD-F10357281521}" dt="2021-05-22T13:10:35.281" v="2" actId="1076"/>
          <ac:spMkLst>
            <pc:docMk/>
            <pc:sldMk cId="986801086" sldId="324"/>
            <ac:spMk id="4" creationId="{E3D3FB52-1AE6-4F6E-8C3A-08AFA338D109}"/>
          </ac:spMkLst>
        </pc:spChg>
      </pc:sldChg>
    </pc:docChg>
  </pc:docChgLst>
  <pc:docChgLst>
    <pc:chgData name="PAOLO PISAPIA" userId="c3057cb5-09ad-4e69-ad2b-0cb7de88ee5a" providerId="ADAL" clId="{E15A486E-82C5-40C8-A2FF-9E4070AF9D12}"/>
    <pc:docChg chg="custSel addSld modSld sldOrd addSection modSection">
      <pc:chgData name="PAOLO PISAPIA" userId="c3057cb5-09ad-4e69-ad2b-0cb7de88ee5a" providerId="ADAL" clId="{E15A486E-82C5-40C8-A2FF-9E4070AF9D12}" dt="2021-05-29T09:06:44.319" v="777" actId="478"/>
      <pc:docMkLst>
        <pc:docMk/>
      </pc:docMkLst>
      <pc:sldChg chg="addSp delSp modSp add mod">
        <pc:chgData name="PAOLO PISAPIA" userId="c3057cb5-09ad-4e69-ad2b-0cb7de88ee5a" providerId="ADAL" clId="{E15A486E-82C5-40C8-A2FF-9E4070AF9D12}" dt="2021-05-29T08:36:11.916" v="143" actId="14100"/>
        <pc:sldMkLst>
          <pc:docMk/>
          <pc:sldMk cId="4168538966" sldId="279"/>
        </pc:sldMkLst>
        <pc:spChg chg="add mod">
          <ac:chgData name="PAOLO PISAPIA" userId="c3057cb5-09ad-4e69-ad2b-0cb7de88ee5a" providerId="ADAL" clId="{E15A486E-82C5-40C8-A2FF-9E4070AF9D12}" dt="2021-05-29T08:36:11.916" v="143" actId="14100"/>
          <ac:spMkLst>
            <pc:docMk/>
            <pc:sldMk cId="4168538966" sldId="279"/>
            <ac:spMk id="3" creationId="{A78BCC7F-6C01-4C84-9BC0-4C974B2341B7}"/>
          </ac:spMkLst>
        </pc:spChg>
        <pc:spChg chg="add del mod">
          <ac:chgData name="PAOLO PISAPIA" userId="c3057cb5-09ad-4e69-ad2b-0cb7de88ee5a" providerId="ADAL" clId="{E15A486E-82C5-40C8-A2FF-9E4070AF9D12}" dt="2021-05-29T08:34:48.958" v="70" actId="478"/>
          <ac:spMkLst>
            <pc:docMk/>
            <pc:sldMk cId="4168538966" sldId="279"/>
            <ac:spMk id="4" creationId="{1BEF6054-12DF-438E-8163-B5636295585B}"/>
          </ac:spMkLst>
        </pc:spChg>
        <pc:spChg chg="add del">
          <ac:chgData name="PAOLO PISAPIA" userId="c3057cb5-09ad-4e69-ad2b-0cb7de88ee5a" providerId="ADAL" clId="{E15A486E-82C5-40C8-A2FF-9E4070AF9D12}" dt="2021-05-29T08:29:22.195" v="5" actId="478"/>
          <ac:spMkLst>
            <pc:docMk/>
            <pc:sldMk cId="4168538966" sldId="279"/>
            <ac:spMk id="5" creationId="{39C3219B-4747-44A6-A80B-2CDA3FC0F5B6}"/>
          </ac:spMkLst>
        </pc:spChg>
        <pc:picChg chg="add mod">
          <ac:chgData name="PAOLO PISAPIA" userId="c3057cb5-09ad-4e69-ad2b-0cb7de88ee5a" providerId="ADAL" clId="{E15A486E-82C5-40C8-A2FF-9E4070AF9D12}" dt="2021-05-29T08:36:00.115" v="140" actId="1076"/>
          <ac:picMkLst>
            <pc:docMk/>
            <pc:sldMk cId="4168538966" sldId="279"/>
            <ac:picMk id="7" creationId="{0434725B-6836-4A36-A0C4-5B4E3BC5F28C}"/>
          </ac:picMkLst>
        </pc:picChg>
      </pc:sldChg>
      <pc:sldChg chg="add">
        <pc:chgData name="PAOLO PISAPIA" userId="c3057cb5-09ad-4e69-ad2b-0cb7de88ee5a" providerId="ADAL" clId="{E15A486E-82C5-40C8-A2FF-9E4070AF9D12}" dt="2021-05-29T08:27:14.053" v="3"/>
        <pc:sldMkLst>
          <pc:docMk/>
          <pc:sldMk cId="2535428409" sldId="280"/>
        </pc:sldMkLst>
      </pc:sldChg>
      <pc:sldChg chg="modSp mod modNotesTx">
        <pc:chgData name="PAOLO PISAPIA" userId="c3057cb5-09ad-4e69-ad2b-0cb7de88ee5a" providerId="ADAL" clId="{E15A486E-82C5-40C8-A2FF-9E4070AF9D12}" dt="2021-05-29T08:52:46.276" v="710"/>
        <pc:sldMkLst>
          <pc:docMk/>
          <pc:sldMk cId="4168538966" sldId="281"/>
        </pc:sldMkLst>
        <pc:picChg chg="mod">
          <ac:chgData name="PAOLO PISAPIA" userId="c3057cb5-09ad-4e69-ad2b-0cb7de88ee5a" providerId="ADAL" clId="{E15A486E-82C5-40C8-A2FF-9E4070AF9D12}" dt="2021-05-29T08:52:46.276" v="710"/>
          <ac:picMkLst>
            <pc:docMk/>
            <pc:sldMk cId="4168538966" sldId="281"/>
            <ac:picMk id="7" creationId="{0434725B-6836-4A36-A0C4-5B4E3BC5F28C}"/>
          </ac:picMkLst>
        </pc:picChg>
      </pc:sldChg>
      <pc:sldChg chg="addSp delSp modSp mod ord modNotesTx">
        <pc:chgData name="PAOLO PISAPIA" userId="c3057cb5-09ad-4e69-ad2b-0cb7de88ee5a" providerId="ADAL" clId="{E15A486E-82C5-40C8-A2FF-9E4070AF9D12}" dt="2021-05-29T09:06:44.319" v="777" actId="478"/>
        <pc:sldMkLst>
          <pc:docMk/>
          <pc:sldMk cId="2535428409" sldId="282"/>
        </pc:sldMkLst>
        <pc:spChg chg="add mod">
          <ac:chgData name="PAOLO PISAPIA" userId="c3057cb5-09ad-4e69-ad2b-0cb7de88ee5a" providerId="ADAL" clId="{E15A486E-82C5-40C8-A2FF-9E4070AF9D12}" dt="2021-05-29T08:44:35.750" v="401" actId="1076"/>
          <ac:spMkLst>
            <pc:docMk/>
            <pc:sldMk cId="2535428409" sldId="282"/>
            <ac:spMk id="3" creationId="{EE7C4ACD-2A51-42E0-9081-E48748B01592}"/>
          </ac:spMkLst>
        </pc:spChg>
        <pc:spChg chg="add mod">
          <ac:chgData name="PAOLO PISAPIA" userId="c3057cb5-09ad-4e69-ad2b-0cb7de88ee5a" providerId="ADAL" clId="{E15A486E-82C5-40C8-A2FF-9E4070AF9D12}" dt="2021-05-29T08:42:06.083" v="390" actId="21"/>
          <ac:spMkLst>
            <pc:docMk/>
            <pc:sldMk cId="2535428409" sldId="282"/>
            <ac:spMk id="5" creationId="{67310218-A068-4FB8-BA86-40A201CB2D44}"/>
          </ac:spMkLst>
        </pc:spChg>
        <pc:spChg chg="add mod">
          <ac:chgData name="PAOLO PISAPIA" userId="c3057cb5-09ad-4e69-ad2b-0cb7de88ee5a" providerId="ADAL" clId="{E15A486E-82C5-40C8-A2FF-9E4070AF9D12}" dt="2021-05-29T08:57:43.812" v="732" actId="1076"/>
          <ac:spMkLst>
            <pc:docMk/>
            <pc:sldMk cId="2535428409" sldId="282"/>
            <ac:spMk id="7" creationId="{7D9D8D83-78D1-4C55-A678-294F8BC23340}"/>
          </ac:spMkLst>
        </pc:spChg>
        <pc:graphicFrameChg chg="add mod modGraphic">
          <ac:chgData name="PAOLO PISAPIA" userId="c3057cb5-09ad-4e69-ad2b-0cb7de88ee5a" providerId="ADAL" clId="{E15A486E-82C5-40C8-A2FF-9E4070AF9D12}" dt="2021-05-29T08:44:20.338" v="398" actId="14100"/>
          <ac:graphicFrameMkLst>
            <pc:docMk/>
            <pc:sldMk cId="2535428409" sldId="282"/>
            <ac:graphicFrameMk id="2" creationId="{0C1205CD-DD2C-4456-BDA4-6002E919E77A}"/>
          </ac:graphicFrameMkLst>
        </pc:graphicFrameChg>
        <pc:picChg chg="add mod">
          <ac:chgData name="PAOLO PISAPIA" userId="c3057cb5-09ad-4e69-ad2b-0cb7de88ee5a" providerId="ADAL" clId="{E15A486E-82C5-40C8-A2FF-9E4070AF9D12}" dt="2021-05-29T08:44:55.939" v="402" actId="1076"/>
          <ac:picMkLst>
            <pc:docMk/>
            <pc:sldMk cId="2535428409" sldId="282"/>
            <ac:picMk id="1026" creationId="{349D19A6-31D5-46FF-817F-9E6CF7D1C243}"/>
          </ac:picMkLst>
        </pc:picChg>
        <pc:picChg chg="add del mod">
          <ac:chgData name="PAOLO PISAPIA" userId="c3057cb5-09ad-4e69-ad2b-0cb7de88ee5a" providerId="ADAL" clId="{E15A486E-82C5-40C8-A2FF-9E4070AF9D12}" dt="2021-05-29T09:06:42.636" v="776" actId="478"/>
          <ac:picMkLst>
            <pc:docMk/>
            <pc:sldMk cId="2535428409" sldId="282"/>
            <ac:picMk id="1028" creationId="{E83CF561-17A7-4B34-83E1-74B78D6CB1F9}"/>
          </ac:picMkLst>
        </pc:picChg>
        <pc:picChg chg="add del mod">
          <ac:chgData name="PAOLO PISAPIA" userId="c3057cb5-09ad-4e69-ad2b-0cb7de88ee5a" providerId="ADAL" clId="{E15A486E-82C5-40C8-A2FF-9E4070AF9D12}" dt="2021-05-29T09:06:44.319" v="777" actId="478"/>
          <ac:picMkLst>
            <pc:docMk/>
            <pc:sldMk cId="2535428409" sldId="282"/>
            <ac:picMk id="1030" creationId="{C9D9093E-4FD3-40C7-BFF6-00AFF466D46F}"/>
          </ac:picMkLst>
        </pc:picChg>
      </pc:sldChg>
      <pc:sldChg chg="addSp modSp mod modNotesTx">
        <pc:chgData name="PAOLO PISAPIA" userId="c3057cb5-09ad-4e69-ad2b-0cb7de88ee5a" providerId="ADAL" clId="{E15A486E-82C5-40C8-A2FF-9E4070AF9D12}" dt="2021-05-29T08:59:37.125" v="775" actId="20577"/>
        <pc:sldMkLst>
          <pc:docMk/>
          <pc:sldMk cId="3791202028" sldId="283"/>
        </pc:sldMkLst>
        <pc:spChg chg="add mod">
          <ac:chgData name="PAOLO PISAPIA" userId="c3057cb5-09ad-4e69-ad2b-0cb7de88ee5a" providerId="ADAL" clId="{E15A486E-82C5-40C8-A2FF-9E4070AF9D12}" dt="2021-05-29T08:54:20.407" v="713" actId="1076"/>
          <ac:spMkLst>
            <pc:docMk/>
            <pc:sldMk cId="3791202028" sldId="283"/>
            <ac:spMk id="2" creationId="{D59B0B0A-A877-4A78-AABB-610562FC8D90}"/>
          </ac:spMkLst>
        </pc:spChg>
      </pc:sldChg>
    </pc:docChg>
  </pc:docChgLst>
  <pc:docChgLst>
    <pc:chgData name="PAOLO PISAPIA" userId="S::p.pisapia10@studenti.unisa.it::c3057cb5-09ad-4e69-ad2b-0cb7de88ee5a" providerId="AD" clId="Web-{D4CDB291-59DC-4CCE-9EF6-D473BB3C1FA8}"/>
    <pc:docChg chg="modSld">
      <pc:chgData name="PAOLO PISAPIA" userId="S::p.pisapia10@studenti.unisa.it::c3057cb5-09ad-4e69-ad2b-0cb7de88ee5a" providerId="AD" clId="Web-{D4CDB291-59DC-4CCE-9EF6-D473BB3C1FA8}" dt="2021-05-22T12:58:51.055" v="10"/>
      <pc:docMkLst>
        <pc:docMk/>
      </pc:docMkLst>
      <pc:sldChg chg="modSp">
        <pc:chgData name="PAOLO PISAPIA" userId="S::p.pisapia10@studenti.unisa.it::c3057cb5-09ad-4e69-ad2b-0cb7de88ee5a" providerId="AD" clId="Web-{D4CDB291-59DC-4CCE-9EF6-D473BB3C1FA8}" dt="2021-05-22T12:58:51.055" v="10"/>
        <pc:sldMkLst>
          <pc:docMk/>
          <pc:sldMk cId="1914451908" sldId="277"/>
        </pc:sldMkLst>
        <pc:spChg chg="mod">
          <ac:chgData name="PAOLO PISAPIA" userId="S::p.pisapia10@studenti.unisa.it::c3057cb5-09ad-4e69-ad2b-0cb7de88ee5a" providerId="AD" clId="Web-{D4CDB291-59DC-4CCE-9EF6-D473BB3C1FA8}" dt="2021-05-22T12:58:10.648" v="3" actId="1076"/>
          <ac:spMkLst>
            <pc:docMk/>
            <pc:sldMk cId="1914451908" sldId="277"/>
            <ac:spMk id="8" creationId="{272CF5F6-C522-42E9-A28C-002C2785A4AA}"/>
          </ac:spMkLst>
        </pc:spChg>
        <pc:spChg chg="mod">
          <ac:chgData name="PAOLO PISAPIA" userId="S::p.pisapia10@studenti.unisa.it::c3057cb5-09ad-4e69-ad2b-0cb7de88ee5a" providerId="AD" clId="Web-{D4CDB291-59DC-4CCE-9EF6-D473BB3C1FA8}" dt="2021-05-22T12:58:33.242" v="6" actId="20577"/>
          <ac:spMkLst>
            <pc:docMk/>
            <pc:sldMk cId="1914451908" sldId="277"/>
            <ac:spMk id="15" creationId="{6306A175-C135-45AC-93FA-CF56DD19BE57}"/>
          </ac:spMkLst>
        </pc:spChg>
        <pc:spChg chg="mod">
          <ac:chgData name="PAOLO PISAPIA" userId="S::p.pisapia10@studenti.unisa.it::c3057cb5-09ad-4e69-ad2b-0cb7de88ee5a" providerId="AD" clId="Web-{D4CDB291-59DC-4CCE-9EF6-D473BB3C1FA8}" dt="2021-05-22T12:58:51.055" v="10"/>
          <ac:spMkLst>
            <pc:docMk/>
            <pc:sldMk cId="1914451908" sldId="277"/>
            <ac:spMk id="21" creationId="{B17C7BBC-C33D-4E79-852E-C8F9D7ED5E7C}"/>
          </ac:spMkLst>
        </pc:spChg>
      </pc:sldChg>
    </pc:docChg>
  </pc:docChgLst>
  <pc:docChgLst>
    <pc:chgData name="OLEG BILOVUS" userId="0223253b-c004-43a8-88dc-eef6a11e0c8d" providerId="ADAL" clId="{DCECD2A5-5ECC-4BFD-B493-11E43F996E78}"/>
    <pc:docChg chg="undo redo custSel addSld delSld modSld sldOrd modSection">
      <pc:chgData name="OLEG BILOVUS" userId="0223253b-c004-43a8-88dc-eef6a11e0c8d" providerId="ADAL" clId="{DCECD2A5-5ECC-4BFD-B493-11E43F996E78}" dt="2021-05-22T07:22:53.815" v="3656" actId="3626"/>
      <pc:docMkLst>
        <pc:docMk/>
      </pc:docMkLst>
      <pc:sldChg chg="addSp delSp modSp modTransition">
        <pc:chgData name="OLEG BILOVUS" userId="0223253b-c004-43a8-88dc-eef6a11e0c8d" providerId="ADAL" clId="{DCECD2A5-5ECC-4BFD-B493-11E43F996E78}" dt="2021-05-15T15:40:57.056" v="250"/>
        <pc:sldMkLst>
          <pc:docMk/>
          <pc:sldMk cId="2832431539" sldId="256"/>
        </pc:sldMkLst>
        <pc:picChg chg="add del mod">
          <ac:chgData name="OLEG BILOVUS" userId="0223253b-c004-43a8-88dc-eef6a11e0c8d" providerId="ADAL" clId="{DCECD2A5-5ECC-4BFD-B493-11E43F996E78}" dt="2021-05-15T15:40:57.056" v="250"/>
          <ac:picMkLst>
            <pc:docMk/>
            <pc:sldMk cId="2832431539" sldId="256"/>
            <ac:picMk id="10" creationId="{73FFD619-0466-40BA-926B-E8458DC45EED}"/>
          </ac:picMkLst>
        </pc:picChg>
      </pc:sldChg>
      <pc:sldChg chg="addSp delSp modSp mod modTransition">
        <pc:chgData name="OLEG BILOVUS" userId="0223253b-c004-43a8-88dc-eef6a11e0c8d" providerId="ADAL" clId="{DCECD2A5-5ECC-4BFD-B493-11E43F996E78}" dt="2021-05-15T15:56:37.642" v="1171" actId="478"/>
        <pc:sldMkLst>
          <pc:docMk/>
          <pc:sldMk cId="4265046014" sldId="258"/>
        </pc:sldMkLst>
        <pc:spChg chg="add del">
          <ac:chgData name="OLEG BILOVUS" userId="0223253b-c004-43a8-88dc-eef6a11e0c8d" providerId="ADAL" clId="{DCECD2A5-5ECC-4BFD-B493-11E43F996E78}" dt="2021-05-15T15:56:37.642" v="1171" actId="478"/>
          <ac:spMkLst>
            <pc:docMk/>
            <pc:sldMk cId="4265046014" sldId="258"/>
            <ac:spMk id="8" creationId="{9329B46A-8873-4510-9722-CF3C23E02A54}"/>
          </ac:spMkLst>
        </pc:spChg>
        <pc:spChg chg="mod">
          <ac:chgData name="OLEG BILOVUS" userId="0223253b-c004-43a8-88dc-eef6a11e0c8d" providerId="ADAL" clId="{DCECD2A5-5ECC-4BFD-B493-11E43F996E78}" dt="2021-05-15T15:56:37.251" v="1170" actId="1035"/>
          <ac:spMkLst>
            <pc:docMk/>
            <pc:sldMk cId="4265046014" sldId="258"/>
            <ac:spMk id="20" creationId="{69F021C3-E8FE-48DB-809B-B0BFB79CF395}"/>
          </ac:spMkLst>
        </pc:spChg>
        <pc:spChg chg="mod">
          <ac:chgData name="OLEG BILOVUS" userId="0223253b-c004-43a8-88dc-eef6a11e0c8d" providerId="ADAL" clId="{DCECD2A5-5ECC-4BFD-B493-11E43F996E78}" dt="2021-05-15T15:56:37.251" v="1170" actId="1035"/>
          <ac:spMkLst>
            <pc:docMk/>
            <pc:sldMk cId="4265046014" sldId="258"/>
            <ac:spMk id="21" creationId="{478FC45F-1205-40D3-9A5A-04DDA595A454}"/>
          </ac:spMkLst>
        </pc:spChg>
        <pc:spChg chg="mod">
          <ac:chgData name="OLEG BILOVUS" userId="0223253b-c004-43a8-88dc-eef6a11e0c8d" providerId="ADAL" clId="{DCECD2A5-5ECC-4BFD-B493-11E43F996E78}" dt="2021-05-15T15:56:37.251" v="1170" actId="1035"/>
          <ac:spMkLst>
            <pc:docMk/>
            <pc:sldMk cId="4265046014" sldId="258"/>
            <ac:spMk id="22" creationId="{7D3AB1DA-2760-4E40-B172-ED82BF338E5E}"/>
          </ac:spMkLst>
        </pc:spChg>
        <pc:spChg chg="mod">
          <ac:chgData name="OLEG BILOVUS" userId="0223253b-c004-43a8-88dc-eef6a11e0c8d" providerId="ADAL" clId="{DCECD2A5-5ECC-4BFD-B493-11E43F996E78}" dt="2021-05-15T15:56:37.251" v="1170" actId="1035"/>
          <ac:spMkLst>
            <pc:docMk/>
            <pc:sldMk cId="4265046014" sldId="258"/>
            <ac:spMk id="23" creationId="{DF75AE57-C42C-4E83-861D-91C583E5C04D}"/>
          </ac:spMkLst>
        </pc:spChg>
        <pc:spChg chg="mod">
          <ac:chgData name="OLEG BILOVUS" userId="0223253b-c004-43a8-88dc-eef6a11e0c8d" providerId="ADAL" clId="{DCECD2A5-5ECC-4BFD-B493-11E43F996E78}" dt="2021-05-15T15:56:37.251" v="1170" actId="1035"/>
          <ac:spMkLst>
            <pc:docMk/>
            <pc:sldMk cId="4265046014" sldId="258"/>
            <ac:spMk id="24" creationId="{69BA5BC8-2143-4F74-AD79-6E74F0E10A47}"/>
          </ac:spMkLst>
        </pc:spChg>
        <pc:picChg chg="add del mod">
          <ac:chgData name="OLEG BILOVUS" userId="0223253b-c004-43a8-88dc-eef6a11e0c8d" providerId="ADAL" clId="{DCECD2A5-5ECC-4BFD-B493-11E43F996E78}" dt="2021-05-15T15:41:12.806" v="254"/>
          <ac:picMkLst>
            <pc:docMk/>
            <pc:sldMk cId="4265046014" sldId="258"/>
            <ac:picMk id="30" creationId="{1606C022-D381-4B8D-A65D-6F92A624E1E0}"/>
          </ac:picMkLst>
        </pc:picChg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760050668" sldId="259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2145697177" sldId="260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6887231" sldId="261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1922189017" sldId="262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2730018152" sldId="263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741069202" sldId="264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444343760" sldId="265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552463674" sldId="266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3852287939" sldId="267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1654670219" sldId="268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2334009561" sldId="269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3808324540" sldId="271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1945969099" sldId="272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540775132" sldId="273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168869932" sldId="274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2315066733" sldId="275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598336129" sldId="276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1914451908" sldId="277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146225" sldId="278"/>
        </pc:sldMkLst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1648298236" sldId="279"/>
        </pc:sldMkLst>
      </pc:sldChg>
      <pc:sldChg chg="modSp mod modTransition">
        <pc:chgData name="OLEG BILOVUS" userId="0223253b-c004-43a8-88dc-eef6a11e0c8d" providerId="ADAL" clId="{DCECD2A5-5ECC-4BFD-B493-11E43F996E78}" dt="2021-05-16T17:34:55.747" v="3591" actId="3626"/>
        <pc:sldMkLst>
          <pc:docMk/>
          <pc:sldMk cId="1520867571" sldId="280"/>
        </pc:sldMkLst>
        <pc:spChg chg="mod">
          <ac:chgData name="OLEG BILOVUS" userId="0223253b-c004-43a8-88dc-eef6a11e0c8d" providerId="ADAL" clId="{DCECD2A5-5ECC-4BFD-B493-11E43F996E78}" dt="2021-05-15T15:32:38.709" v="236" actId="1076"/>
          <ac:spMkLst>
            <pc:docMk/>
            <pc:sldMk cId="1520867571" sldId="280"/>
            <ac:spMk id="6" creationId="{642C0A3B-DC0E-4594-8F49-A6B9A4824A50}"/>
          </ac:spMkLst>
        </pc:spChg>
        <pc:spChg chg="mod">
          <ac:chgData name="OLEG BILOVUS" userId="0223253b-c004-43a8-88dc-eef6a11e0c8d" providerId="ADAL" clId="{DCECD2A5-5ECC-4BFD-B493-11E43F996E78}" dt="2021-05-15T15:32:43.356" v="237" actId="14100"/>
          <ac:spMkLst>
            <pc:docMk/>
            <pc:sldMk cId="1520867571" sldId="280"/>
            <ac:spMk id="14" creationId="{ACCBB2A5-9947-4786-9590-0ED63356710D}"/>
          </ac:spMkLst>
        </pc:spChg>
        <pc:spChg chg="mod">
          <ac:chgData name="OLEG BILOVUS" userId="0223253b-c004-43a8-88dc-eef6a11e0c8d" providerId="ADAL" clId="{DCECD2A5-5ECC-4BFD-B493-11E43F996E78}" dt="2021-05-16T17:34:52.417" v="3590" actId="3626"/>
          <ac:spMkLst>
            <pc:docMk/>
            <pc:sldMk cId="1520867571" sldId="280"/>
            <ac:spMk id="15" creationId="{78EF6636-C08C-485A-8412-8526598E82A3}"/>
          </ac:spMkLst>
        </pc:spChg>
        <pc:spChg chg="mod">
          <ac:chgData name="OLEG BILOVUS" userId="0223253b-c004-43a8-88dc-eef6a11e0c8d" providerId="ADAL" clId="{DCECD2A5-5ECC-4BFD-B493-11E43F996E78}" dt="2021-05-16T17:34:55.747" v="3591" actId="3626"/>
          <ac:spMkLst>
            <pc:docMk/>
            <pc:sldMk cId="1520867571" sldId="280"/>
            <ac:spMk id="17" creationId="{5690C762-F15B-4E3A-BF70-97304AE4440B}"/>
          </ac:spMkLst>
        </pc:spChg>
      </pc:sldChg>
      <pc:sldChg chg="modTransition">
        <pc:chgData name="OLEG BILOVUS" userId="0223253b-c004-43a8-88dc-eef6a11e0c8d" providerId="ADAL" clId="{DCECD2A5-5ECC-4BFD-B493-11E43F996E78}" dt="2021-05-15T15:34:08.632" v="240"/>
        <pc:sldMkLst>
          <pc:docMk/>
          <pc:sldMk cId="1517654210" sldId="281"/>
        </pc:sldMkLst>
      </pc:sldChg>
      <pc:sldChg chg="addSp delSp modSp mod modTransition">
        <pc:chgData name="OLEG BILOVUS" userId="0223253b-c004-43a8-88dc-eef6a11e0c8d" providerId="ADAL" clId="{DCECD2A5-5ECC-4BFD-B493-11E43F996E78}" dt="2021-05-16T17:31:47.197" v="3585" actId="339"/>
        <pc:sldMkLst>
          <pc:docMk/>
          <pc:sldMk cId="1022831243" sldId="282"/>
        </pc:sldMkLst>
        <pc:spChg chg="add mod">
          <ac:chgData name="OLEG BILOVUS" userId="0223253b-c004-43a8-88dc-eef6a11e0c8d" providerId="ADAL" clId="{DCECD2A5-5ECC-4BFD-B493-11E43F996E78}" dt="2021-05-15T15:23:32.958" v="56" actId="14100"/>
          <ac:spMkLst>
            <pc:docMk/>
            <pc:sldMk cId="1022831243" sldId="282"/>
            <ac:spMk id="2" creationId="{23589FBE-44B6-4C08-920B-211C8FB157A6}"/>
          </ac:spMkLst>
        </pc:spChg>
        <pc:spChg chg="add mod">
          <ac:chgData name="OLEG BILOVUS" userId="0223253b-c004-43a8-88dc-eef6a11e0c8d" providerId="ADAL" clId="{DCECD2A5-5ECC-4BFD-B493-11E43F996E78}" dt="2021-05-15T15:24:05.967" v="66" actId="688"/>
          <ac:spMkLst>
            <pc:docMk/>
            <pc:sldMk cId="1022831243" sldId="282"/>
            <ac:spMk id="3" creationId="{EC4AB583-AB89-4CEE-994B-537B4DB9FCBD}"/>
          </ac:spMkLst>
        </pc:spChg>
        <pc:spChg chg="add mod">
          <ac:chgData name="OLEG BILOVUS" userId="0223253b-c004-43a8-88dc-eef6a11e0c8d" providerId="ADAL" clId="{DCECD2A5-5ECC-4BFD-B493-11E43F996E78}" dt="2021-05-15T15:18:59.824" v="4" actId="207"/>
          <ac:spMkLst>
            <pc:docMk/>
            <pc:sldMk cId="1022831243" sldId="282"/>
            <ac:spMk id="8" creationId="{2EA7F2D7-951B-4085-9601-E084CC1DB5A7}"/>
          </ac:spMkLst>
        </pc:spChg>
        <pc:spChg chg="add mod">
          <ac:chgData name="OLEG BILOVUS" userId="0223253b-c004-43a8-88dc-eef6a11e0c8d" providerId="ADAL" clId="{DCECD2A5-5ECC-4BFD-B493-11E43F996E78}" dt="2021-05-16T17:31:47.197" v="3585" actId="339"/>
          <ac:spMkLst>
            <pc:docMk/>
            <pc:sldMk cId="1022831243" sldId="282"/>
            <ac:spMk id="9" creationId="{4192305A-2226-405A-93C1-71EAA01586A3}"/>
          </ac:spMkLst>
        </pc:spChg>
        <pc:spChg chg="add del mod">
          <ac:chgData name="OLEG BILOVUS" userId="0223253b-c004-43a8-88dc-eef6a11e0c8d" providerId="ADAL" clId="{DCECD2A5-5ECC-4BFD-B493-11E43F996E78}" dt="2021-05-15T15:24:50.245" v="79"/>
          <ac:spMkLst>
            <pc:docMk/>
            <pc:sldMk cId="1022831243" sldId="282"/>
            <ac:spMk id="13" creationId="{DE0CD659-6653-4B58-B655-ACA4BE874811}"/>
          </ac:spMkLst>
        </pc:spChg>
        <pc:spChg chg="add del mod">
          <ac:chgData name="OLEG BILOVUS" userId="0223253b-c004-43a8-88dc-eef6a11e0c8d" providerId="ADAL" clId="{DCECD2A5-5ECC-4BFD-B493-11E43F996E78}" dt="2021-05-15T15:24:50.245" v="79"/>
          <ac:spMkLst>
            <pc:docMk/>
            <pc:sldMk cId="1022831243" sldId="282"/>
            <ac:spMk id="14" creationId="{C5C5B55B-5B9B-4D32-9FCB-64F18E232AA8}"/>
          </ac:spMkLst>
        </pc:spChg>
        <pc:spChg chg="add del mod">
          <ac:chgData name="OLEG BILOVUS" userId="0223253b-c004-43a8-88dc-eef6a11e0c8d" providerId="ADAL" clId="{DCECD2A5-5ECC-4BFD-B493-11E43F996E78}" dt="2021-05-15T15:24:49.199" v="77"/>
          <ac:spMkLst>
            <pc:docMk/>
            <pc:sldMk cId="1022831243" sldId="282"/>
            <ac:spMk id="15" creationId="{8E2D18D5-54F1-4CCA-B3DA-08B57CD16277}"/>
          </ac:spMkLst>
        </pc:spChg>
        <pc:spChg chg="mod">
          <ac:chgData name="OLEG BILOVUS" userId="0223253b-c004-43a8-88dc-eef6a11e0c8d" providerId="ADAL" clId="{DCECD2A5-5ECC-4BFD-B493-11E43F996E78}" dt="2021-05-15T15:22:03.281" v="41" actId="207"/>
          <ac:spMkLst>
            <pc:docMk/>
            <pc:sldMk cId="1022831243" sldId="282"/>
            <ac:spMk id="16" creationId="{64174521-4C91-413A-BC8E-876FB7616CCF}"/>
          </ac:spMkLst>
        </pc:spChg>
        <pc:spChg chg="del">
          <ac:chgData name="OLEG BILOVUS" userId="0223253b-c004-43a8-88dc-eef6a11e0c8d" providerId="ADAL" clId="{DCECD2A5-5ECC-4BFD-B493-11E43F996E78}" dt="2021-05-15T15:24:20.016" v="67" actId="478"/>
          <ac:spMkLst>
            <pc:docMk/>
            <pc:sldMk cId="1022831243" sldId="282"/>
            <ac:spMk id="17" creationId="{7C0DE682-EF2B-41B1-8674-1EC7A761B5F9}"/>
          </ac:spMkLst>
        </pc:spChg>
        <pc:spChg chg="add del mod">
          <ac:chgData name="OLEG BILOVUS" userId="0223253b-c004-43a8-88dc-eef6a11e0c8d" providerId="ADAL" clId="{DCECD2A5-5ECC-4BFD-B493-11E43F996E78}" dt="2021-05-15T15:24:49.199" v="77"/>
          <ac:spMkLst>
            <pc:docMk/>
            <pc:sldMk cId="1022831243" sldId="282"/>
            <ac:spMk id="18" creationId="{FE1F7212-DE0F-43AE-B782-AF92975698F7}"/>
          </ac:spMkLst>
        </pc:spChg>
        <pc:spChg chg="add del mod">
          <ac:chgData name="OLEG BILOVUS" userId="0223253b-c004-43a8-88dc-eef6a11e0c8d" providerId="ADAL" clId="{DCECD2A5-5ECC-4BFD-B493-11E43F996E78}" dt="2021-05-15T15:24:48.570" v="75"/>
          <ac:spMkLst>
            <pc:docMk/>
            <pc:sldMk cId="1022831243" sldId="282"/>
            <ac:spMk id="19" creationId="{E9D8AFA2-9757-4F15-BD48-E2D8AD2DCD07}"/>
          </ac:spMkLst>
        </pc:spChg>
        <pc:spChg chg="add del mod">
          <ac:chgData name="OLEG BILOVUS" userId="0223253b-c004-43a8-88dc-eef6a11e0c8d" providerId="ADAL" clId="{DCECD2A5-5ECC-4BFD-B493-11E43F996E78}" dt="2021-05-15T15:24:48.570" v="75"/>
          <ac:spMkLst>
            <pc:docMk/>
            <pc:sldMk cId="1022831243" sldId="282"/>
            <ac:spMk id="20" creationId="{63971228-ADE5-49DC-97FE-4C5F8A6C28C1}"/>
          </ac:spMkLst>
        </pc:spChg>
        <pc:spChg chg="add mod">
          <ac:chgData name="OLEG BILOVUS" userId="0223253b-c004-43a8-88dc-eef6a11e0c8d" providerId="ADAL" clId="{DCECD2A5-5ECC-4BFD-B493-11E43F996E78}" dt="2021-05-16T17:31:47.197" v="3585" actId="339"/>
          <ac:spMkLst>
            <pc:docMk/>
            <pc:sldMk cId="1022831243" sldId="282"/>
            <ac:spMk id="21" creationId="{3EBCBC2B-D4F9-46E4-A233-FA5E12AD76FD}"/>
          </ac:spMkLst>
        </pc:spChg>
        <pc:spChg chg="add mod">
          <ac:chgData name="OLEG BILOVUS" userId="0223253b-c004-43a8-88dc-eef6a11e0c8d" providerId="ADAL" clId="{DCECD2A5-5ECC-4BFD-B493-11E43F996E78}" dt="2021-05-15T15:24:58.376" v="81" actId="1076"/>
          <ac:spMkLst>
            <pc:docMk/>
            <pc:sldMk cId="1022831243" sldId="282"/>
            <ac:spMk id="22" creationId="{2E6B4B02-BE2E-431A-9913-64E946AF58F7}"/>
          </ac:spMkLst>
        </pc:spChg>
        <pc:spChg chg="add mod">
          <ac:chgData name="OLEG BILOVUS" userId="0223253b-c004-43a8-88dc-eef6a11e0c8d" providerId="ADAL" clId="{DCECD2A5-5ECC-4BFD-B493-11E43F996E78}" dt="2021-05-15T15:27:04.462" v="133" actId="20577"/>
          <ac:spMkLst>
            <pc:docMk/>
            <pc:sldMk cId="1022831243" sldId="282"/>
            <ac:spMk id="23" creationId="{54A3713C-7A6F-428B-B49F-34107F0D9B4F}"/>
          </ac:spMkLst>
        </pc:spChg>
        <pc:spChg chg="add mod">
          <ac:chgData name="OLEG BILOVUS" userId="0223253b-c004-43a8-88dc-eef6a11e0c8d" providerId="ADAL" clId="{DCECD2A5-5ECC-4BFD-B493-11E43F996E78}" dt="2021-05-16T17:31:47.197" v="3585" actId="339"/>
          <ac:spMkLst>
            <pc:docMk/>
            <pc:sldMk cId="1022831243" sldId="282"/>
            <ac:spMk id="24" creationId="{24A88098-CE57-4536-8193-DFCB83A8C9A5}"/>
          </ac:spMkLst>
        </pc:spChg>
        <pc:spChg chg="add mod">
          <ac:chgData name="OLEG BILOVUS" userId="0223253b-c004-43a8-88dc-eef6a11e0c8d" providerId="ADAL" clId="{DCECD2A5-5ECC-4BFD-B493-11E43F996E78}" dt="2021-05-15T15:25:02.560" v="83" actId="1076"/>
          <ac:spMkLst>
            <pc:docMk/>
            <pc:sldMk cId="1022831243" sldId="282"/>
            <ac:spMk id="25" creationId="{C74B20B9-6CF9-4B90-97B5-A48BD6C47302}"/>
          </ac:spMkLst>
        </pc:spChg>
        <pc:spChg chg="add mod">
          <ac:chgData name="OLEG BILOVUS" userId="0223253b-c004-43a8-88dc-eef6a11e0c8d" providerId="ADAL" clId="{DCECD2A5-5ECC-4BFD-B493-11E43F996E78}" dt="2021-05-15T15:27:33.675" v="162" actId="20577"/>
          <ac:spMkLst>
            <pc:docMk/>
            <pc:sldMk cId="1022831243" sldId="282"/>
            <ac:spMk id="26" creationId="{EA2F7412-DDB6-4D97-B3D3-CC9069B5EF49}"/>
          </ac:spMkLst>
        </pc:spChg>
        <pc:spChg chg="add mod">
          <ac:chgData name="OLEG BILOVUS" userId="0223253b-c004-43a8-88dc-eef6a11e0c8d" providerId="ADAL" clId="{DCECD2A5-5ECC-4BFD-B493-11E43F996E78}" dt="2021-05-16T17:31:47.197" v="3585" actId="339"/>
          <ac:spMkLst>
            <pc:docMk/>
            <pc:sldMk cId="1022831243" sldId="282"/>
            <ac:spMk id="27" creationId="{0A64B5C7-0BF6-4745-869E-5DCE579AEBB7}"/>
          </ac:spMkLst>
        </pc:spChg>
        <pc:spChg chg="add mod">
          <ac:chgData name="OLEG BILOVUS" userId="0223253b-c004-43a8-88dc-eef6a11e0c8d" providerId="ADAL" clId="{DCECD2A5-5ECC-4BFD-B493-11E43F996E78}" dt="2021-05-15T15:25:10.228" v="85" actId="1076"/>
          <ac:spMkLst>
            <pc:docMk/>
            <pc:sldMk cId="1022831243" sldId="282"/>
            <ac:spMk id="28" creationId="{598C2FEC-AB3E-4F12-8EDC-ACFCAC00E097}"/>
          </ac:spMkLst>
        </pc:spChg>
        <pc:spChg chg="add mod">
          <ac:chgData name="OLEG BILOVUS" userId="0223253b-c004-43a8-88dc-eef6a11e0c8d" providerId="ADAL" clId="{DCECD2A5-5ECC-4BFD-B493-11E43F996E78}" dt="2021-05-15T15:27:42.722" v="164" actId="20577"/>
          <ac:spMkLst>
            <pc:docMk/>
            <pc:sldMk cId="1022831243" sldId="282"/>
            <ac:spMk id="29" creationId="{1A3B98F1-C8D7-49F6-AEDE-1FD6973E014E}"/>
          </ac:spMkLst>
        </pc:spChg>
        <pc:spChg chg="add mod">
          <ac:chgData name="OLEG BILOVUS" userId="0223253b-c004-43a8-88dc-eef6a11e0c8d" providerId="ADAL" clId="{DCECD2A5-5ECC-4BFD-B493-11E43F996E78}" dt="2021-05-16T17:31:47.197" v="3585" actId="339"/>
          <ac:spMkLst>
            <pc:docMk/>
            <pc:sldMk cId="1022831243" sldId="282"/>
            <ac:spMk id="30" creationId="{EF149047-2D7A-455A-9D15-BD4A87D4BA3B}"/>
          </ac:spMkLst>
        </pc:spChg>
        <pc:spChg chg="add mod">
          <ac:chgData name="OLEG BILOVUS" userId="0223253b-c004-43a8-88dc-eef6a11e0c8d" providerId="ADAL" clId="{DCECD2A5-5ECC-4BFD-B493-11E43F996E78}" dt="2021-05-15T15:25:14.117" v="87" actId="1076"/>
          <ac:spMkLst>
            <pc:docMk/>
            <pc:sldMk cId="1022831243" sldId="282"/>
            <ac:spMk id="31" creationId="{61C4265C-58AB-45B3-83DA-181068B25949}"/>
          </ac:spMkLst>
        </pc:spChg>
        <pc:spChg chg="add mod">
          <ac:chgData name="OLEG BILOVUS" userId="0223253b-c004-43a8-88dc-eef6a11e0c8d" providerId="ADAL" clId="{DCECD2A5-5ECC-4BFD-B493-11E43F996E78}" dt="2021-05-15T15:28:01.625" v="173" actId="1076"/>
          <ac:spMkLst>
            <pc:docMk/>
            <pc:sldMk cId="1022831243" sldId="282"/>
            <ac:spMk id="32" creationId="{86BB393E-79A8-4491-855C-8E42D80191DE}"/>
          </ac:spMkLst>
        </pc:spChg>
        <pc:spChg chg="add mod">
          <ac:chgData name="OLEG BILOVUS" userId="0223253b-c004-43a8-88dc-eef6a11e0c8d" providerId="ADAL" clId="{DCECD2A5-5ECC-4BFD-B493-11E43F996E78}" dt="2021-05-16T17:31:47.197" v="3585" actId="339"/>
          <ac:spMkLst>
            <pc:docMk/>
            <pc:sldMk cId="1022831243" sldId="282"/>
            <ac:spMk id="33" creationId="{5F722983-BB57-4D2C-8B8A-E1729088B26C}"/>
          </ac:spMkLst>
        </pc:spChg>
        <pc:spChg chg="add mod">
          <ac:chgData name="OLEG BILOVUS" userId="0223253b-c004-43a8-88dc-eef6a11e0c8d" providerId="ADAL" clId="{DCECD2A5-5ECC-4BFD-B493-11E43F996E78}" dt="2021-05-15T15:26:01.419" v="94" actId="1076"/>
          <ac:spMkLst>
            <pc:docMk/>
            <pc:sldMk cId="1022831243" sldId="282"/>
            <ac:spMk id="34" creationId="{565F31C3-2195-45D6-97C2-C7C12205727E}"/>
          </ac:spMkLst>
        </pc:spChg>
        <pc:spChg chg="add del mod">
          <ac:chgData name="OLEG BILOVUS" userId="0223253b-c004-43a8-88dc-eef6a11e0c8d" providerId="ADAL" clId="{DCECD2A5-5ECC-4BFD-B493-11E43F996E78}" dt="2021-05-15T15:28:09.682" v="174" actId="478"/>
          <ac:spMkLst>
            <pc:docMk/>
            <pc:sldMk cId="1022831243" sldId="282"/>
            <ac:spMk id="35" creationId="{1350D3B7-90AC-4EC0-91EC-61127EBD20A7}"/>
          </ac:spMkLst>
        </pc:spChg>
        <pc:spChg chg="add mod">
          <ac:chgData name="OLEG BILOVUS" userId="0223253b-c004-43a8-88dc-eef6a11e0c8d" providerId="ADAL" clId="{DCECD2A5-5ECC-4BFD-B493-11E43F996E78}" dt="2021-05-16T17:31:47.197" v="3585" actId="339"/>
          <ac:spMkLst>
            <pc:docMk/>
            <pc:sldMk cId="1022831243" sldId="282"/>
            <ac:spMk id="36" creationId="{D42E69DB-BF98-4C11-B0A4-EDBDFD8B8777}"/>
          </ac:spMkLst>
        </pc:spChg>
        <pc:spChg chg="add mod">
          <ac:chgData name="OLEG BILOVUS" userId="0223253b-c004-43a8-88dc-eef6a11e0c8d" providerId="ADAL" clId="{DCECD2A5-5ECC-4BFD-B493-11E43F996E78}" dt="2021-05-15T15:26:07.100" v="95" actId="1076"/>
          <ac:spMkLst>
            <pc:docMk/>
            <pc:sldMk cId="1022831243" sldId="282"/>
            <ac:spMk id="37" creationId="{033EB578-2709-4665-A544-40DDFB7549C6}"/>
          </ac:spMkLst>
        </pc:spChg>
        <pc:spChg chg="add mod">
          <ac:chgData name="OLEG BILOVUS" userId="0223253b-c004-43a8-88dc-eef6a11e0c8d" providerId="ADAL" clId="{DCECD2A5-5ECC-4BFD-B493-11E43F996E78}" dt="2021-05-15T15:26:07.100" v="95" actId="1076"/>
          <ac:spMkLst>
            <pc:docMk/>
            <pc:sldMk cId="1022831243" sldId="282"/>
            <ac:spMk id="38" creationId="{DCE3DE97-9088-499B-9B98-BDCE453EFED9}"/>
          </ac:spMkLst>
        </pc:spChg>
        <pc:spChg chg="add mod">
          <ac:chgData name="OLEG BILOVUS" userId="0223253b-c004-43a8-88dc-eef6a11e0c8d" providerId="ADAL" clId="{DCECD2A5-5ECC-4BFD-B493-11E43F996E78}" dt="2021-05-15T15:28:15.174" v="176" actId="1076"/>
          <ac:spMkLst>
            <pc:docMk/>
            <pc:sldMk cId="1022831243" sldId="282"/>
            <ac:spMk id="39" creationId="{B952399F-F9B1-489A-B5DD-B257279E641A}"/>
          </ac:spMkLst>
        </pc:spChg>
        <pc:picChg chg="add del mod">
          <ac:chgData name="OLEG BILOVUS" userId="0223253b-c004-43a8-88dc-eef6a11e0c8d" providerId="ADAL" clId="{DCECD2A5-5ECC-4BFD-B493-11E43F996E78}" dt="2021-05-15T15:40:36.366" v="248" actId="478"/>
          <ac:picMkLst>
            <pc:docMk/>
            <pc:sldMk cId="1022831243" sldId="282"/>
            <ac:picMk id="5" creationId="{B8924465-F84F-4B49-AADE-86934996111E}"/>
          </ac:picMkLst>
        </pc:picChg>
      </pc:sldChg>
      <pc:sldChg chg="addSp delSp modSp add mod">
        <pc:chgData name="OLEG BILOVUS" userId="0223253b-c004-43a8-88dc-eef6a11e0c8d" providerId="ADAL" clId="{DCECD2A5-5ECC-4BFD-B493-11E43F996E78}" dt="2021-05-16T17:32:06.852" v="3586" actId="339"/>
        <pc:sldMkLst>
          <pc:docMk/>
          <pc:sldMk cId="3791932698" sldId="283"/>
        </pc:sldMkLst>
        <pc:spChg chg="add mod">
          <ac:chgData name="OLEG BILOVUS" userId="0223253b-c004-43a8-88dc-eef6a11e0c8d" providerId="ADAL" clId="{DCECD2A5-5ECC-4BFD-B493-11E43F996E78}" dt="2021-05-15T15:54:23.605" v="1120" actId="1076"/>
          <ac:spMkLst>
            <pc:docMk/>
            <pc:sldMk cId="3791932698" sldId="283"/>
            <ac:spMk id="4" creationId="{079D39BC-F07E-4E7C-AEA8-E115046FCA68}"/>
          </ac:spMkLst>
        </pc:spChg>
        <pc:spChg chg="add mod">
          <ac:chgData name="OLEG BILOVUS" userId="0223253b-c004-43a8-88dc-eef6a11e0c8d" providerId="ADAL" clId="{DCECD2A5-5ECC-4BFD-B493-11E43F996E78}" dt="2021-05-15T15:59:08.598" v="1298" actId="20577"/>
          <ac:spMkLst>
            <pc:docMk/>
            <pc:sldMk cId="3791932698" sldId="283"/>
            <ac:spMk id="6" creationId="{372A5980-BADF-4A01-9080-8346A01DE4F7}"/>
          </ac:spMkLst>
        </pc:spChg>
        <pc:spChg chg="ord">
          <ac:chgData name="OLEG BILOVUS" userId="0223253b-c004-43a8-88dc-eef6a11e0c8d" providerId="ADAL" clId="{DCECD2A5-5ECC-4BFD-B493-11E43F996E78}" dt="2021-05-15T15:59:37.139" v="1299" actId="166"/>
          <ac:spMkLst>
            <pc:docMk/>
            <pc:sldMk cId="3791932698" sldId="283"/>
            <ac:spMk id="7" creationId="{3127C41A-D9F8-4A52-BC73-D7A97933E151}"/>
          </ac:spMkLst>
        </pc:spChg>
        <pc:spChg chg="mod">
          <ac:chgData name="OLEG BILOVUS" userId="0223253b-c004-43a8-88dc-eef6a11e0c8d" providerId="ADAL" clId="{DCECD2A5-5ECC-4BFD-B493-11E43F996E78}" dt="2021-05-16T17:32:06.852" v="3586" actId="339"/>
          <ac:spMkLst>
            <pc:docMk/>
            <pc:sldMk cId="3791932698" sldId="283"/>
            <ac:spMk id="9" creationId="{4192305A-2226-405A-93C1-71EAA01586A3}"/>
          </ac:spMkLst>
        </pc:spChg>
        <pc:spChg chg="mod ord">
          <ac:chgData name="OLEG BILOVUS" userId="0223253b-c004-43a8-88dc-eef6a11e0c8d" providerId="ADAL" clId="{DCECD2A5-5ECC-4BFD-B493-11E43F996E78}" dt="2021-05-15T16:00:03.062" v="1302"/>
          <ac:spMkLst>
            <pc:docMk/>
            <pc:sldMk cId="3791932698" sldId="283"/>
            <ac:spMk id="11" creationId="{2EF6BFD8-F853-4722-B84E-F37B914BDDB2}"/>
          </ac:spMkLst>
        </pc:spChg>
        <pc:spChg chg="mod">
          <ac:chgData name="OLEG BILOVUS" userId="0223253b-c004-43a8-88dc-eef6a11e0c8d" providerId="ADAL" clId="{DCECD2A5-5ECC-4BFD-B493-11E43F996E78}" dt="2021-05-16T17:32:06.852" v="3586" actId="339"/>
          <ac:spMkLst>
            <pc:docMk/>
            <pc:sldMk cId="3791932698" sldId="283"/>
            <ac:spMk id="21" creationId="{3EBCBC2B-D4F9-46E4-A233-FA5E12AD76FD}"/>
          </ac:spMkLst>
        </pc:spChg>
        <pc:spChg chg="mod">
          <ac:chgData name="OLEG BILOVUS" userId="0223253b-c004-43a8-88dc-eef6a11e0c8d" providerId="ADAL" clId="{DCECD2A5-5ECC-4BFD-B493-11E43F996E78}" dt="2021-05-16T17:32:06.852" v="3586" actId="339"/>
          <ac:spMkLst>
            <pc:docMk/>
            <pc:sldMk cId="3791932698" sldId="283"/>
            <ac:spMk id="24" creationId="{24A88098-CE57-4536-8193-DFCB83A8C9A5}"/>
          </ac:spMkLst>
        </pc:spChg>
        <pc:spChg chg="mod">
          <ac:chgData name="OLEG BILOVUS" userId="0223253b-c004-43a8-88dc-eef6a11e0c8d" providerId="ADAL" clId="{DCECD2A5-5ECC-4BFD-B493-11E43F996E78}" dt="2021-05-16T17:32:06.852" v="3586" actId="339"/>
          <ac:spMkLst>
            <pc:docMk/>
            <pc:sldMk cId="3791932698" sldId="283"/>
            <ac:spMk id="27" creationId="{0A64B5C7-0BF6-4745-869E-5DCE579AEBB7}"/>
          </ac:spMkLst>
        </pc:spChg>
        <pc:spChg chg="mod">
          <ac:chgData name="OLEG BILOVUS" userId="0223253b-c004-43a8-88dc-eef6a11e0c8d" providerId="ADAL" clId="{DCECD2A5-5ECC-4BFD-B493-11E43F996E78}" dt="2021-05-16T17:32:06.852" v="3586" actId="339"/>
          <ac:spMkLst>
            <pc:docMk/>
            <pc:sldMk cId="3791932698" sldId="283"/>
            <ac:spMk id="30" creationId="{EF149047-2D7A-455A-9D15-BD4A87D4BA3B}"/>
          </ac:spMkLst>
        </pc:spChg>
        <pc:spChg chg="mod">
          <ac:chgData name="OLEG BILOVUS" userId="0223253b-c004-43a8-88dc-eef6a11e0c8d" providerId="ADAL" clId="{DCECD2A5-5ECC-4BFD-B493-11E43F996E78}" dt="2021-05-16T17:32:06.852" v="3586" actId="339"/>
          <ac:spMkLst>
            <pc:docMk/>
            <pc:sldMk cId="3791932698" sldId="283"/>
            <ac:spMk id="33" creationId="{5F722983-BB57-4D2C-8B8A-E1729088B26C}"/>
          </ac:spMkLst>
        </pc:spChg>
        <pc:spChg chg="add mod">
          <ac:chgData name="OLEG BILOVUS" userId="0223253b-c004-43a8-88dc-eef6a11e0c8d" providerId="ADAL" clId="{DCECD2A5-5ECC-4BFD-B493-11E43F996E78}" dt="2021-05-15T15:46:24.529" v="399" actId="14100"/>
          <ac:spMkLst>
            <pc:docMk/>
            <pc:sldMk cId="3791932698" sldId="283"/>
            <ac:spMk id="35" creationId="{77CCAFEE-A7AF-4695-9D6D-EA76682E9E4D}"/>
          </ac:spMkLst>
        </pc:spChg>
        <pc:spChg chg="mod">
          <ac:chgData name="OLEG BILOVUS" userId="0223253b-c004-43a8-88dc-eef6a11e0c8d" providerId="ADAL" clId="{DCECD2A5-5ECC-4BFD-B493-11E43F996E78}" dt="2021-05-16T17:32:06.852" v="3586" actId="339"/>
          <ac:spMkLst>
            <pc:docMk/>
            <pc:sldMk cId="3791932698" sldId="283"/>
            <ac:spMk id="36" creationId="{D42E69DB-BF98-4C11-B0A4-EDBDFD8B8777}"/>
          </ac:spMkLst>
        </pc:spChg>
        <pc:spChg chg="add mod">
          <ac:chgData name="OLEG BILOVUS" userId="0223253b-c004-43a8-88dc-eef6a11e0c8d" providerId="ADAL" clId="{DCECD2A5-5ECC-4BFD-B493-11E43F996E78}" dt="2021-05-15T15:54:10.113" v="1119" actId="1035"/>
          <ac:spMkLst>
            <pc:docMk/>
            <pc:sldMk cId="3791932698" sldId="283"/>
            <ac:spMk id="40" creationId="{715F1909-4F51-4990-8398-9C5ED1C433B4}"/>
          </ac:spMkLst>
        </pc:spChg>
        <pc:spChg chg="add mod">
          <ac:chgData name="OLEG BILOVUS" userId="0223253b-c004-43a8-88dc-eef6a11e0c8d" providerId="ADAL" clId="{DCECD2A5-5ECC-4BFD-B493-11E43F996E78}" dt="2021-05-15T15:54:32.862" v="1121" actId="255"/>
          <ac:spMkLst>
            <pc:docMk/>
            <pc:sldMk cId="3791932698" sldId="283"/>
            <ac:spMk id="41" creationId="{E627ED52-2C95-47AA-8A25-3727EDDA0552}"/>
          </ac:spMkLst>
        </pc:spChg>
        <pc:spChg chg="add del mod">
          <ac:chgData name="OLEG BILOVUS" userId="0223253b-c004-43a8-88dc-eef6a11e0c8d" providerId="ADAL" clId="{DCECD2A5-5ECC-4BFD-B493-11E43F996E78}" dt="2021-05-15T15:56:35.532" v="1168"/>
          <ac:spMkLst>
            <pc:docMk/>
            <pc:sldMk cId="3791932698" sldId="283"/>
            <ac:spMk id="42" creationId="{0A1CFEAF-DC25-4E2B-8A9C-1B9330B3894D}"/>
          </ac:spMkLst>
        </pc:spChg>
        <pc:spChg chg="add mod">
          <ac:chgData name="OLEG BILOVUS" userId="0223253b-c004-43a8-88dc-eef6a11e0c8d" providerId="ADAL" clId="{DCECD2A5-5ECC-4BFD-B493-11E43F996E78}" dt="2021-05-15T15:57:07.662" v="1258" actId="20577"/>
          <ac:spMkLst>
            <pc:docMk/>
            <pc:sldMk cId="3791932698" sldId="283"/>
            <ac:spMk id="43" creationId="{F17218DC-29F5-435C-8496-3C167032D480}"/>
          </ac:spMkLst>
        </pc:spChg>
        <pc:spChg chg="add mod">
          <ac:chgData name="OLEG BILOVUS" userId="0223253b-c004-43a8-88dc-eef6a11e0c8d" providerId="ADAL" clId="{DCECD2A5-5ECC-4BFD-B493-11E43F996E78}" dt="2021-05-15T15:58:34.400" v="1286" actId="1076"/>
          <ac:spMkLst>
            <pc:docMk/>
            <pc:sldMk cId="3791932698" sldId="283"/>
            <ac:spMk id="44" creationId="{BDEA1D2D-626C-4921-8941-B3E0BE60F2FF}"/>
          </ac:spMkLst>
        </pc:spChg>
        <pc:picChg chg="del">
          <ac:chgData name="OLEG BILOVUS" userId="0223253b-c004-43a8-88dc-eef6a11e0c8d" providerId="ADAL" clId="{DCECD2A5-5ECC-4BFD-B493-11E43F996E78}" dt="2021-05-15T15:41:22.865" v="255" actId="478"/>
          <ac:picMkLst>
            <pc:docMk/>
            <pc:sldMk cId="3791932698" sldId="283"/>
            <ac:picMk id="5" creationId="{B8924465-F84F-4B49-AADE-86934996111E}"/>
          </ac:picMkLst>
        </pc:picChg>
      </pc:sldChg>
      <pc:sldChg chg="addSp delSp modSp add mod">
        <pc:chgData name="OLEG BILOVUS" userId="0223253b-c004-43a8-88dc-eef6a11e0c8d" providerId="ADAL" clId="{DCECD2A5-5ECC-4BFD-B493-11E43F996E78}" dt="2021-05-15T16:12:49.816" v="1594" actId="166"/>
        <pc:sldMkLst>
          <pc:docMk/>
          <pc:sldMk cId="126929087" sldId="284"/>
        </pc:sldMkLst>
        <pc:spChg chg="del">
          <ac:chgData name="OLEG BILOVUS" userId="0223253b-c004-43a8-88dc-eef6a11e0c8d" providerId="ADAL" clId="{DCECD2A5-5ECC-4BFD-B493-11E43F996E78}" dt="2021-05-15T16:01:31.517" v="1427" actId="478"/>
          <ac:spMkLst>
            <pc:docMk/>
            <pc:sldMk cId="126929087" sldId="284"/>
            <ac:spMk id="2" creationId="{23589FBE-44B6-4C08-920B-211C8FB157A6}"/>
          </ac:spMkLst>
        </pc:spChg>
        <pc:spChg chg="del">
          <ac:chgData name="OLEG BILOVUS" userId="0223253b-c004-43a8-88dc-eef6a11e0c8d" providerId="ADAL" clId="{DCECD2A5-5ECC-4BFD-B493-11E43F996E78}" dt="2021-05-15T16:01:19.268" v="1426" actId="478"/>
          <ac:spMkLst>
            <pc:docMk/>
            <pc:sldMk cId="126929087" sldId="284"/>
            <ac:spMk id="3" creationId="{EC4AB583-AB89-4CEE-994B-537B4DB9FCBD}"/>
          </ac:spMkLst>
        </pc:spChg>
        <pc:spChg chg="del">
          <ac:chgData name="OLEG BILOVUS" userId="0223253b-c004-43a8-88dc-eef6a11e0c8d" providerId="ADAL" clId="{DCECD2A5-5ECC-4BFD-B493-11E43F996E78}" dt="2021-05-15T16:00:27.626" v="1304" actId="478"/>
          <ac:spMkLst>
            <pc:docMk/>
            <pc:sldMk cId="126929087" sldId="284"/>
            <ac:spMk id="4" creationId="{079D39BC-F07E-4E7C-AEA8-E115046FCA68}"/>
          </ac:spMkLst>
        </pc:spChg>
        <pc:spChg chg="mod">
          <ac:chgData name="OLEG BILOVUS" userId="0223253b-c004-43a8-88dc-eef6a11e0c8d" providerId="ADAL" clId="{DCECD2A5-5ECC-4BFD-B493-11E43F996E78}" dt="2021-05-15T16:00:42.724" v="1425" actId="1036"/>
          <ac:spMkLst>
            <pc:docMk/>
            <pc:sldMk cId="126929087" sldId="284"/>
            <ac:spMk id="6" creationId="{372A5980-BADF-4A01-9080-8346A01DE4F7}"/>
          </ac:spMkLst>
        </pc:spChg>
        <pc:spChg chg="mod ord">
          <ac:chgData name="OLEG BILOVUS" userId="0223253b-c004-43a8-88dc-eef6a11e0c8d" providerId="ADAL" clId="{DCECD2A5-5ECC-4BFD-B493-11E43F996E78}" dt="2021-05-15T16:05:04.500" v="1482" actId="166"/>
          <ac:spMkLst>
            <pc:docMk/>
            <pc:sldMk cId="126929087" sldId="284"/>
            <ac:spMk id="7" creationId="{3127C41A-D9F8-4A52-BC73-D7A97933E151}"/>
          </ac:spMkLst>
        </pc:spChg>
        <pc:spChg chg="mod">
          <ac:chgData name="OLEG BILOVUS" userId="0223253b-c004-43a8-88dc-eef6a11e0c8d" providerId="ADAL" clId="{DCECD2A5-5ECC-4BFD-B493-11E43F996E78}" dt="2021-05-15T16:01:57.602" v="1431" actId="14100"/>
          <ac:spMkLst>
            <pc:docMk/>
            <pc:sldMk cId="126929087" sldId="284"/>
            <ac:spMk id="8" creationId="{2EA7F2D7-951B-4085-9601-E084CC1DB5A7}"/>
          </ac:spMkLst>
        </pc:spChg>
        <pc:spChg chg="del">
          <ac:chgData name="OLEG BILOVUS" userId="0223253b-c004-43a8-88dc-eef6a11e0c8d" providerId="ADAL" clId="{DCECD2A5-5ECC-4BFD-B493-11E43F996E78}" dt="2021-05-15T16:01:19.268" v="1426" actId="478"/>
          <ac:spMkLst>
            <pc:docMk/>
            <pc:sldMk cId="126929087" sldId="284"/>
            <ac:spMk id="9" creationId="{4192305A-2226-405A-93C1-71EAA01586A3}"/>
          </ac:spMkLst>
        </pc:spChg>
        <pc:spChg chg="ord">
          <ac:chgData name="OLEG BILOVUS" userId="0223253b-c004-43a8-88dc-eef6a11e0c8d" providerId="ADAL" clId="{DCECD2A5-5ECC-4BFD-B493-11E43F996E78}" dt="2021-05-15T16:12:49.816" v="1594" actId="166"/>
          <ac:spMkLst>
            <pc:docMk/>
            <pc:sldMk cId="126929087" sldId="284"/>
            <ac:spMk id="11" creationId="{2EF6BFD8-F853-4722-B84E-F37B914BDDB2}"/>
          </ac:spMkLst>
        </pc:spChg>
        <pc:spChg chg="del">
          <ac:chgData name="OLEG BILOVUS" userId="0223253b-c004-43a8-88dc-eef6a11e0c8d" providerId="ADAL" clId="{DCECD2A5-5ECC-4BFD-B493-11E43F996E78}" dt="2021-05-15T16:01:19.268" v="1426" actId="478"/>
          <ac:spMkLst>
            <pc:docMk/>
            <pc:sldMk cId="126929087" sldId="284"/>
            <ac:spMk id="21" creationId="{3EBCBC2B-D4F9-46E4-A233-FA5E12AD76FD}"/>
          </ac:spMkLst>
        </pc:spChg>
        <pc:spChg chg="del">
          <ac:chgData name="OLEG BILOVUS" userId="0223253b-c004-43a8-88dc-eef6a11e0c8d" providerId="ADAL" clId="{DCECD2A5-5ECC-4BFD-B493-11E43F996E78}" dt="2021-05-15T16:01:31.517" v="1427" actId="478"/>
          <ac:spMkLst>
            <pc:docMk/>
            <pc:sldMk cId="126929087" sldId="284"/>
            <ac:spMk id="22" creationId="{2E6B4B02-BE2E-431A-9913-64E946AF58F7}"/>
          </ac:spMkLst>
        </pc:spChg>
        <pc:spChg chg="del">
          <ac:chgData name="OLEG BILOVUS" userId="0223253b-c004-43a8-88dc-eef6a11e0c8d" providerId="ADAL" clId="{DCECD2A5-5ECC-4BFD-B493-11E43F996E78}" dt="2021-05-15T16:01:39.777" v="1428" actId="478"/>
          <ac:spMkLst>
            <pc:docMk/>
            <pc:sldMk cId="126929087" sldId="284"/>
            <ac:spMk id="23" creationId="{54A3713C-7A6F-428B-B49F-34107F0D9B4F}"/>
          </ac:spMkLst>
        </pc:spChg>
        <pc:spChg chg="del">
          <ac:chgData name="OLEG BILOVUS" userId="0223253b-c004-43a8-88dc-eef6a11e0c8d" providerId="ADAL" clId="{DCECD2A5-5ECC-4BFD-B493-11E43F996E78}" dt="2021-05-15T16:01:19.268" v="1426" actId="478"/>
          <ac:spMkLst>
            <pc:docMk/>
            <pc:sldMk cId="126929087" sldId="284"/>
            <ac:spMk id="24" creationId="{24A88098-CE57-4536-8193-DFCB83A8C9A5}"/>
          </ac:spMkLst>
        </pc:spChg>
        <pc:spChg chg="del">
          <ac:chgData name="OLEG BILOVUS" userId="0223253b-c004-43a8-88dc-eef6a11e0c8d" providerId="ADAL" clId="{DCECD2A5-5ECC-4BFD-B493-11E43F996E78}" dt="2021-05-15T16:01:31.517" v="1427" actId="478"/>
          <ac:spMkLst>
            <pc:docMk/>
            <pc:sldMk cId="126929087" sldId="284"/>
            <ac:spMk id="25" creationId="{C74B20B9-6CF9-4B90-97B5-A48BD6C47302}"/>
          </ac:spMkLst>
        </pc:spChg>
        <pc:spChg chg="del">
          <ac:chgData name="OLEG BILOVUS" userId="0223253b-c004-43a8-88dc-eef6a11e0c8d" providerId="ADAL" clId="{DCECD2A5-5ECC-4BFD-B493-11E43F996E78}" dt="2021-05-15T16:01:39.777" v="1428" actId="478"/>
          <ac:spMkLst>
            <pc:docMk/>
            <pc:sldMk cId="126929087" sldId="284"/>
            <ac:spMk id="26" creationId="{EA2F7412-DDB6-4D97-B3D3-CC9069B5EF49}"/>
          </ac:spMkLst>
        </pc:spChg>
        <pc:spChg chg="del">
          <ac:chgData name="OLEG BILOVUS" userId="0223253b-c004-43a8-88dc-eef6a11e0c8d" providerId="ADAL" clId="{DCECD2A5-5ECC-4BFD-B493-11E43F996E78}" dt="2021-05-15T16:01:19.268" v="1426" actId="478"/>
          <ac:spMkLst>
            <pc:docMk/>
            <pc:sldMk cId="126929087" sldId="284"/>
            <ac:spMk id="27" creationId="{0A64B5C7-0BF6-4745-869E-5DCE579AEBB7}"/>
          </ac:spMkLst>
        </pc:spChg>
        <pc:spChg chg="del">
          <ac:chgData name="OLEG BILOVUS" userId="0223253b-c004-43a8-88dc-eef6a11e0c8d" providerId="ADAL" clId="{DCECD2A5-5ECC-4BFD-B493-11E43F996E78}" dt="2021-05-15T16:01:41.516" v="1429" actId="478"/>
          <ac:spMkLst>
            <pc:docMk/>
            <pc:sldMk cId="126929087" sldId="284"/>
            <ac:spMk id="28" creationId="{598C2FEC-AB3E-4F12-8EDC-ACFCAC00E097}"/>
          </ac:spMkLst>
        </pc:spChg>
        <pc:spChg chg="del">
          <ac:chgData name="OLEG BILOVUS" userId="0223253b-c004-43a8-88dc-eef6a11e0c8d" providerId="ADAL" clId="{DCECD2A5-5ECC-4BFD-B493-11E43F996E78}" dt="2021-05-15T16:01:39.777" v="1428" actId="478"/>
          <ac:spMkLst>
            <pc:docMk/>
            <pc:sldMk cId="126929087" sldId="284"/>
            <ac:spMk id="29" creationId="{1A3B98F1-C8D7-49F6-AEDE-1FD6973E014E}"/>
          </ac:spMkLst>
        </pc:spChg>
        <pc:spChg chg="del">
          <ac:chgData name="OLEG BILOVUS" userId="0223253b-c004-43a8-88dc-eef6a11e0c8d" providerId="ADAL" clId="{DCECD2A5-5ECC-4BFD-B493-11E43F996E78}" dt="2021-05-15T16:01:19.268" v="1426" actId="478"/>
          <ac:spMkLst>
            <pc:docMk/>
            <pc:sldMk cId="126929087" sldId="284"/>
            <ac:spMk id="30" creationId="{EF149047-2D7A-455A-9D15-BD4A87D4BA3B}"/>
          </ac:spMkLst>
        </pc:spChg>
        <pc:spChg chg="del">
          <ac:chgData name="OLEG BILOVUS" userId="0223253b-c004-43a8-88dc-eef6a11e0c8d" providerId="ADAL" clId="{DCECD2A5-5ECC-4BFD-B493-11E43F996E78}" dt="2021-05-15T16:01:31.517" v="1427" actId="478"/>
          <ac:spMkLst>
            <pc:docMk/>
            <pc:sldMk cId="126929087" sldId="284"/>
            <ac:spMk id="31" creationId="{61C4265C-58AB-45B3-83DA-181068B25949}"/>
          </ac:spMkLst>
        </pc:spChg>
        <pc:spChg chg="del">
          <ac:chgData name="OLEG BILOVUS" userId="0223253b-c004-43a8-88dc-eef6a11e0c8d" providerId="ADAL" clId="{DCECD2A5-5ECC-4BFD-B493-11E43F996E78}" dt="2021-05-15T16:01:39.777" v="1428" actId="478"/>
          <ac:spMkLst>
            <pc:docMk/>
            <pc:sldMk cId="126929087" sldId="284"/>
            <ac:spMk id="32" creationId="{86BB393E-79A8-4491-855C-8E42D80191DE}"/>
          </ac:spMkLst>
        </pc:spChg>
        <pc:spChg chg="del">
          <ac:chgData name="OLEG BILOVUS" userId="0223253b-c004-43a8-88dc-eef6a11e0c8d" providerId="ADAL" clId="{DCECD2A5-5ECC-4BFD-B493-11E43F996E78}" dt="2021-05-15T16:01:19.268" v="1426" actId="478"/>
          <ac:spMkLst>
            <pc:docMk/>
            <pc:sldMk cId="126929087" sldId="284"/>
            <ac:spMk id="33" creationId="{5F722983-BB57-4D2C-8B8A-E1729088B26C}"/>
          </ac:spMkLst>
        </pc:spChg>
        <pc:spChg chg="del">
          <ac:chgData name="OLEG BILOVUS" userId="0223253b-c004-43a8-88dc-eef6a11e0c8d" providerId="ADAL" clId="{DCECD2A5-5ECC-4BFD-B493-11E43F996E78}" dt="2021-05-15T16:01:31.517" v="1427" actId="478"/>
          <ac:spMkLst>
            <pc:docMk/>
            <pc:sldMk cId="126929087" sldId="284"/>
            <ac:spMk id="34" creationId="{565F31C3-2195-45D6-97C2-C7C12205727E}"/>
          </ac:spMkLst>
        </pc:spChg>
        <pc:spChg chg="del">
          <ac:chgData name="OLEG BILOVUS" userId="0223253b-c004-43a8-88dc-eef6a11e0c8d" providerId="ADAL" clId="{DCECD2A5-5ECC-4BFD-B493-11E43F996E78}" dt="2021-05-15T16:00:27.626" v="1304" actId="478"/>
          <ac:spMkLst>
            <pc:docMk/>
            <pc:sldMk cId="126929087" sldId="284"/>
            <ac:spMk id="35" creationId="{77CCAFEE-A7AF-4695-9D6D-EA76682E9E4D}"/>
          </ac:spMkLst>
        </pc:spChg>
        <pc:spChg chg="del">
          <ac:chgData name="OLEG BILOVUS" userId="0223253b-c004-43a8-88dc-eef6a11e0c8d" providerId="ADAL" clId="{DCECD2A5-5ECC-4BFD-B493-11E43F996E78}" dt="2021-05-15T16:01:19.268" v="1426" actId="478"/>
          <ac:spMkLst>
            <pc:docMk/>
            <pc:sldMk cId="126929087" sldId="284"/>
            <ac:spMk id="36" creationId="{D42E69DB-BF98-4C11-B0A4-EDBDFD8B8777}"/>
          </ac:spMkLst>
        </pc:spChg>
        <pc:spChg chg="del">
          <ac:chgData name="OLEG BILOVUS" userId="0223253b-c004-43a8-88dc-eef6a11e0c8d" providerId="ADAL" clId="{DCECD2A5-5ECC-4BFD-B493-11E43F996E78}" dt="2021-05-15T16:01:31.517" v="1427" actId="478"/>
          <ac:spMkLst>
            <pc:docMk/>
            <pc:sldMk cId="126929087" sldId="284"/>
            <ac:spMk id="37" creationId="{033EB578-2709-4665-A544-40DDFB7549C6}"/>
          </ac:spMkLst>
        </pc:spChg>
        <pc:spChg chg="del">
          <ac:chgData name="OLEG BILOVUS" userId="0223253b-c004-43a8-88dc-eef6a11e0c8d" providerId="ADAL" clId="{DCECD2A5-5ECC-4BFD-B493-11E43F996E78}" dt="2021-05-15T16:01:39.777" v="1428" actId="478"/>
          <ac:spMkLst>
            <pc:docMk/>
            <pc:sldMk cId="126929087" sldId="284"/>
            <ac:spMk id="38" creationId="{DCE3DE97-9088-499B-9B98-BDCE453EFED9}"/>
          </ac:spMkLst>
        </pc:spChg>
        <pc:spChg chg="del">
          <ac:chgData name="OLEG BILOVUS" userId="0223253b-c004-43a8-88dc-eef6a11e0c8d" providerId="ADAL" clId="{DCECD2A5-5ECC-4BFD-B493-11E43F996E78}" dt="2021-05-15T16:01:39.777" v="1428" actId="478"/>
          <ac:spMkLst>
            <pc:docMk/>
            <pc:sldMk cId="126929087" sldId="284"/>
            <ac:spMk id="39" creationId="{B952399F-F9B1-489A-B5DD-B257279E641A}"/>
          </ac:spMkLst>
        </pc:spChg>
        <pc:spChg chg="del">
          <ac:chgData name="OLEG BILOVUS" userId="0223253b-c004-43a8-88dc-eef6a11e0c8d" providerId="ADAL" clId="{DCECD2A5-5ECC-4BFD-B493-11E43F996E78}" dt="2021-05-15T16:00:27.626" v="1304" actId="478"/>
          <ac:spMkLst>
            <pc:docMk/>
            <pc:sldMk cId="126929087" sldId="284"/>
            <ac:spMk id="40" creationId="{715F1909-4F51-4990-8398-9C5ED1C433B4}"/>
          </ac:spMkLst>
        </pc:spChg>
        <pc:spChg chg="del">
          <ac:chgData name="OLEG BILOVUS" userId="0223253b-c004-43a8-88dc-eef6a11e0c8d" providerId="ADAL" clId="{DCECD2A5-5ECC-4BFD-B493-11E43F996E78}" dt="2021-05-15T16:00:27.626" v="1304" actId="478"/>
          <ac:spMkLst>
            <pc:docMk/>
            <pc:sldMk cId="126929087" sldId="284"/>
            <ac:spMk id="41" creationId="{E627ED52-2C95-47AA-8A25-3727EDDA0552}"/>
          </ac:spMkLst>
        </pc:spChg>
        <pc:spChg chg="add mod">
          <ac:chgData name="OLEG BILOVUS" userId="0223253b-c004-43a8-88dc-eef6a11e0c8d" providerId="ADAL" clId="{DCECD2A5-5ECC-4BFD-B493-11E43F996E78}" dt="2021-05-15T16:01:53.046" v="1430"/>
          <ac:spMkLst>
            <pc:docMk/>
            <pc:sldMk cId="126929087" sldId="284"/>
            <ac:spMk id="42" creationId="{309F0AD0-8F28-4D87-89A0-E29237AFAA95}"/>
          </ac:spMkLst>
        </pc:spChg>
        <pc:spChg chg="mod">
          <ac:chgData name="OLEG BILOVUS" userId="0223253b-c004-43a8-88dc-eef6a11e0c8d" providerId="ADAL" clId="{DCECD2A5-5ECC-4BFD-B493-11E43F996E78}" dt="2021-05-15T16:00:42.724" v="1425" actId="1036"/>
          <ac:spMkLst>
            <pc:docMk/>
            <pc:sldMk cId="126929087" sldId="284"/>
            <ac:spMk id="43" creationId="{F17218DC-29F5-435C-8496-3C167032D480}"/>
          </ac:spMkLst>
        </pc:spChg>
        <pc:spChg chg="mod">
          <ac:chgData name="OLEG BILOVUS" userId="0223253b-c004-43a8-88dc-eef6a11e0c8d" providerId="ADAL" clId="{DCECD2A5-5ECC-4BFD-B493-11E43F996E78}" dt="2021-05-15T16:00:42.724" v="1425" actId="1036"/>
          <ac:spMkLst>
            <pc:docMk/>
            <pc:sldMk cId="126929087" sldId="284"/>
            <ac:spMk id="44" creationId="{BDEA1D2D-626C-4921-8941-B3E0BE60F2FF}"/>
          </ac:spMkLst>
        </pc:spChg>
        <pc:spChg chg="add mod">
          <ac:chgData name="OLEG BILOVUS" userId="0223253b-c004-43a8-88dc-eef6a11e0c8d" providerId="ADAL" clId="{DCECD2A5-5ECC-4BFD-B493-11E43F996E78}" dt="2021-05-15T16:01:53.046" v="1430"/>
          <ac:spMkLst>
            <pc:docMk/>
            <pc:sldMk cId="126929087" sldId="284"/>
            <ac:spMk id="45" creationId="{A4727FFB-9C31-49CC-AA12-3D25A75B292F}"/>
          </ac:spMkLst>
        </pc:spChg>
        <pc:spChg chg="add mod">
          <ac:chgData name="OLEG BILOVUS" userId="0223253b-c004-43a8-88dc-eef6a11e0c8d" providerId="ADAL" clId="{DCECD2A5-5ECC-4BFD-B493-11E43F996E78}" dt="2021-05-15T16:01:53.046" v="1430"/>
          <ac:spMkLst>
            <pc:docMk/>
            <pc:sldMk cId="126929087" sldId="284"/>
            <ac:spMk id="46" creationId="{27503F86-FDBD-4C64-A76D-E71E83AB5900}"/>
          </ac:spMkLst>
        </pc:spChg>
        <pc:spChg chg="add mod">
          <ac:chgData name="OLEG BILOVUS" userId="0223253b-c004-43a8-88dc-eef6a11e0c8d" providerId="ADAL" clId="{DCECD2A5-5ECC-4BFD-B493-11E43F996E78}" dt="2021-05-15T16:09:57.001" v="1562"/>
          <ac:spMkLst>
            <pc:docMk/>
            <pc:sldMk cId="126929087" sldId="284"/>
            <ac:spMk id="47" creationId="{E58AFD00-0BCD-47D0-BB8B-79C5D8B1B3C8}"/>
          </ac:spMkLst>
        </pc:spChg>
        <pc:spChg chg="add mod">
          <ac:chgData name="OLEG BILOVUS" userId="0223253b-c004-43a8-88dc-eef6a11e0c8d" providerId="ADAL" clId="{DCECD2A5-5ECC-4BFD-B493-11E43F996E78}" dt="2021-05-15T16:03:54.541" v="1477" actId="20577"/>
          <ac:spMkLst>
            <pc:docMk/>
            <pc:sldMk cId="126929087" sldId="284"/>
            <ac:spMk id="48" creationId="{DC982477-C967-40D9-9254-BA026CEAB2CD}"/>
          </ac:spMkLst>
        </pc:spChg>
        <pc:spChg chg="add del mod">
          <ac:chgData name="OLEG BILOVUS" userId="0223253b-c004-43a8-88dc-eef6a11e0c8d" providerId="ADAL" clId="{DCECD2A5-5ECC-4BFD-B493-11E43F996E78}" dt="2021-05-15T16:09:34.884" v="1558"/>
          <ac:spMkLst>
            <pc:docMk/>
            <pc:sldMk cId="126929087" sldId="284"/>
            <ac:spMk id="49" creationId="{4DDF9E83-B763-44A3-A702-112DE3540094}"/>
          </ac:spMkLst>
        </pc:spChg>
      </pc:sldChg>
      <pc:sldChg chg="addSp delSp modSp add mod">
        <pc:chgData name="OLEG BILOVUS" userId="0223253b-c004-43a8-88dc-eef6a11e0c8d" providerId="ADAL" clId="{DCECD2A5-5ECC-4BFD-B493-11E43F996E78}" dt="2021-05-15T16:13:01.827" v="1597" actId="166"/>
        <pc:sldMkLst>
          <pc:docMk/>
          <pc:sldMk cId="2587793418" sldId="285"/>
        </pc:sldMkLst>
        <pc:spChg chg="mod ord">
          <ac:chgData name="OLEG BILOVUS" userId="0223253b-c004-43a8-88dc-eef6a11e0c8d" providerId="ADAL" clId="{DCECD2A5-5ECC-4BFD-B493-11E43F996E78}" dt="2021-05-15T16:06:30.424" v="1536"/>
          <ac:spMkLst>
            <pc:docMk/>
            <pc:sldMk cId="2587793418" sldId="285"/>
            <ac:spMk id="7" creationId="{3127C41A-D9F8-4A52-BC73-D7A97933E151}"/>
          </ac:spMkLst>
        </pc:spChg>
        <pc:spChg chg="ord">
          <ac:chgData name="OLEG BILOVUS" userId="0223253b-c004-43a8-88dc-eef6a11e0c8d" providerId="ADAL" clId="{DCECD2A5-5ECC-4BFD-B493-11E43F996E78}" dt="2021-05-15T16:13:01.827" v="1597" actId="166"/>
          <ac:spMkLst>
            <pc:docMk/>
            <pc:sldMk cId="2587793418" sldId="285"/>
            <ac:spMk id="11" creationId="{2EF6BFD8-F853-4722-B84E-F37B914BDDB2}"/>
          </ac:spMkLst>
        </pc:spChg>
        <pc:spChg chg="add mod">
          <ac:chgData name="OLEG BILOVUS" userId="0223253b-c004-43a8-88dc-eef6a11e0c8d" providerId="ADAL" clId="{DCECD2A5-5ECC-4BFD-B493-11E43F996E78}" dt="2021-05-15T16:05:48.350" v="1534" actId="20577"/>
          <ac:spMkLst>
            <pc:docMk/>
            <pc:sldMk cId="2587793418" sldId="285"/>
            <ac:spMk id="15" creationId="{BA4AAD9D-6D30-4F06-97DF-2FC4181AA14E}"/>
          </ac:spMkLst>
        </pc:spChg>
        <pc:spChg chg="add del mod">
          <ac:chgData name="OLEG BILOVUS" userId="0223253b-c004-43a8-88dc-eef6a11e0c8d" providerId="ADAL" clId="{DCECD2A5-5ECC-4BFD-B493-11E43F996E78}" dt="2021-05-15T16:09:29.248" v="1554" actId="478"/>
          <ac:spMkLst>
            <pc:docMk/>
            <pc:sldMk cId="2587793418" sldId="285"/>
            <ac:spMk id="17" creationId="{0A9C0D78-96A3-4093-9824-C53904D900D4}"/>
          </ac:spMkLst>
        </pc:spChg>
        <pc:spChg chg="mod">
          <ac:chgData name="OLEG BILOVUS" userId="0223253b-c004-43a8-88dc-eef6a11e0c8d" providerId="ADAL" clId="{DCECD2A5-5ECC-4BFD-B493-11E43F996E78}" dt="2021-05-15T16:04:47.383" v="1481" actId="3626"/>
          <ac:spMkLst>
            <pc:docMk/>
            <pc:sldMk cId="2587793418" sldId="285"/>
            <ac:spMk id="47" creationId="{E58AFD00-0BCD-47D0-BB8B-79C5D8B1B3C8}"/>
          </ac:spMkLst>
        </pc:spChg>
      </pc:sldChg>
      <pc:sldChg chg="modSp add mod">
        <pc:chgData name="OLEG BILOVUS" userId="0223253b-c004-43a8-88dc-eef6a11e0c8d" providerId="ADAL" clId="{DCECD2A5-5ECC-4BFD-B493-11E43F996E78}" dt="2021-05-16T17:32:20.083" v="3587" actId="339"/>
        <pc:sldMkLst>
          <pc:docMk/>
          <pc:sldMk cId="1957681608" sldId="286"/>
        </pc:sldMkLst>
        <pc:spChg chg="mod">
          <ac:chgData name="OLEG BILOVUS" userId="0223253b-c004-43a8-88dc-eef6a11e0c8d" providerId="ADAL" clId="{DCECD2A5-5ECC-4BFD-B493-11E43F996E78}" dt="2021-05-16T17:32:20.083" v="3587" actId="339"/>
          <ac:spMkLst>
            <pc:docMk/>
            <pc:sldMk cId="1957681608" sldId="286"/>
            <ac:spMk id="9" creationId="{4192305A-2226-405A-93C1-71EAA01586A3}"/>
          </ac:spMkLst>
        </pc:spChg>
        <pc:spChg chg="mod">
          <ac:chgData name="OLEG BILOVUS" userId="0223253b-c004-43a8-88dc-eef6a11e0c8d" providerId="ADAL" clId="{DCECD2A5-5ECC-4BFD-B493-11E43F996E78}" dt="2021-05-15T16:06:40.985" v="1537"/>
          <ac:spMkLst>
            <pc:docMk/>
            <pc:sldMk cId="1957681608" sldId="286"/>
            <ac:spMk id="11" creationId="{2EF6BFD8-F853-4722-B84E-F37B914BDDB2}"/>
          </ac:spMkLst>
        </pc:spChg>
        <pc:spChg chg="mod">
          <ac:chgData name="OLEG BILOVUS" userId="0223253b-c004-43a8-88dc-eef6a11e0c8d" providerId="ADAL" clId="{DCECD2A5-5ECC-4BFD-B493-11E43F996E78}" dt="2021-05-16T17:32:20.083" v="3587" actId="339"/>
          <ac:spMkLst>
            <pc:docMk/>
            <pc:sldMk cId="1957681608" sldId="286"/>
            <ac:spMk id="21" creationId="{3EBCBC2B-D4F9-46E4-A233-FA5E12AD76FD}"/>
          </ac:spMkLst>
        </pc:spChg>
        <pc:spChg chg="mod">
          <ac:chgData name="OLEG BILOVUS" userId="0223253b-c004-43a8-88dc-eef6a11e0c8d" providerId="ADAL" clId="{DCECD2A5-5ECC-4BFD-B493-11E43F996E78}" dt="2021-05-16T17:32:20.083" v="3587" actId="339"/>
          <ac:spMkLst>
            <pc:docMk/>
            <pc:sldMk cId="1957681608" sldId="286"/>
            <ac:spMk id="24" creationId="{24A88098-CE57-4536-8193-DFCB83A8C9A5}"/>
          </ac:spMkLst>
        </pc:spChg>
        <pc:spChg chg="mod">
          <ac:chgData name="OLEG BILOVUS" userId="0223253b-c004-43a8-88dc-eef6a11e0c8d" providerId="ADAL" clId="{DCECD2A5-5ECC-4BFD-B493-11E43F996E78}" dt="2021-05-16T17:32:20.083" v="3587" actId="339"/>
          <ac:spMkLst>
            <pc:docMk/>
            <pc:sldMk cId="1957681608" sldId="286"/>
            <ac:spMk id="27" creationId="{0A64B5C7-0BF6-4745-869E-5DCE579AEBB7}"/>
          </ac:spMkLst>
        </pc:spChg>
        <pc:spChg chg="mod">
          <ac:chgData name="OLEG BILOVUS" userId="0223253b-c004-43a8-88dc-eef6a11e0c8d" providerId="ADAL" clId="{DCECD2A5-5ECC-4BFD-B493-11E43F996E78}" dt="2021-05-16T17:32:20.083" v="3587" actId="339"/>
          <ac:spMkLst>
            <pc:docMk/>
            <pc:sldMk cId="1957681608" sldId="286"/>
            <ac:spMk id="30" creationId="{EF149047-2D7A-455A-9D15-BD4A87D4BA3B}"/>
          </ac:spMkLst>
        </pc:spChg>
        <pc:spChg chg="mod">
          <ac:chgData name="OLEG BILOVUS" userId="0223253b-c004-43a8-88dc-eef6a11e0c8d" providerId="ADAL" clId="{DCECD2A5-5ECC-4BFD-B493-11E43F996E78}" dt="2021-05-16T17:32:20.083" v="3587" actId="339"/>
          <ac:spMkLst>
            <pc:docMk/>
            <pc:sldMk cId="1957681608" sldId="286"/>
            <ac:spMk id="33" creationId="{5F722983-BB57-4D2C-8B8A-E1729088B26C}"/>
          </ac:spMkLst>
        </pc:spChg>
        <pc:spChg chg="mod">
          <ac:chgData name="OLEG BILOVUS" userId="0223253b-c004-43a8-88dc-eef6a11e0c8d" providerId="ADAL" clId="{DCECD2A5-5ECC-4BFD-B493-11E43F996E78}" dt="2021-05-16T17:32:20.083" v="3587" actId="339"/>
          <ac:spMkLst>
            <pc:docMk/>
            <pc:sldMk cId="1957681608" sldId="286"/>
            <ac:spMk id="36" creationId="{D42E69DB-BF98-4C11-B0A4-EDBDFD8B8777}"/>
          </ac:spMkLst>
        </pc:spChg>
      </pc:sldChg>
      <pc:sldChg chg="addSp delSp modSp add del mod ord">
        <pc:chgData name="OLEG BILOVUS" userId="0223253b-c004-43a8-88dc-eef6a11e0c8d" providerId="ADAL" clId="{DCECD2A5-5ECC-4BFD-B493-11E43F996E78}" dt="2021-05-15T16:20:52.192" v="1616" actId="47"/>
        <pc:sldMkLst>
          <pc:docMk/>
          <pc:sldMk cId="3240084483" sldId="287"/>
        </pc:sldMkLst>
        <pc:spChg chg="mod">
          <ac:chgData name="OLEG BILOVUS" userId="0223253b-c004-43a8-88dc-eef6a11e0c8d" providerId="ADAL" clId="{DCECD2A5-5ECC-4BFD-B493-11E43F996E78}" dt="2021-05-15T16:18:28.759" v="1608" actId="339"/>
          <ac:spMkLst>
            <pc:docMk/>
            <pc:sldMk cId="3240084483" sldId="287"/>
            <ac:spMk id="9" creationId="{4192305A-2226-405A-93C1-71EAA01586A3}"/>
          </ac:spMkLst>
        </pc:spChg>
        <pc:spChg chg="mod">
          <ac:chgData name="OLEG BILOVUS" userId="0223253b-c004-43a8-88dc-eef6a11e0c8d" providerId="ADAL" clId="{DCECD2A5-5ECC-4BFD-B493-11E43F996E78}" dt="2021-05-15T16:18:28.759" v="1608" actId="339"/>
          <ac:spMkLst>
            <pc:docMk/>
            <pc:sldMk cId="3240084483" sldId="287"/>
            <ac:spMk id="21" creationId="{3EBCBC2B-D4F9-46E4-A233-FA5E12AD76FD}"/>
          </ac:spMkLst>
        </pc:spChg>
        <pc:spChg chg="mod">
          <ac:chgData name="OLEG BILOVUS" userId="0223253b-c004-43a8-88dc-eef6a11e0c8d" providerId="ADAL" clId="{DCECD2A5-5ECC-4BFD-B493-11E43F996E78}" dt="2021-05-15T16:18:28.759" v="1608" actId="339"/>
          <ac:spMkLst>
            <pc:docMk/>
            <pc:sldMk cId="3240084483" sldId="287"/>
            <ac:spMk id="24" creationId="{24A88098-CE57-4536-8193-DFCB83A8C9A5}"/>
          </ac:spMkLst>
        </pc:spChg>
        <pc:spChg chg="mod">
          <ac:chgData name="OLEG BILOVUS" userId="0223253b-c004-43a8-88dc-eef6a11e0c8d" providerId="ADAL" clId="{DCECD2A5-5ECC-4BFD-B493-11E43F996E78}" dt="2021-05-15T16:18:28.759" v="1608" actId="339"/>
          <ac:spMkLst>
            <pc:docMk/>
            <pc:sldMk cId="3240084483" sldId="287"/>
            <ac:spMk id="27" creationId="{0A64B5C7-0BF6-4745-869E-5DCE579AEBB7}"/>
          </ac:spMkLst>
        </pc:spChg>
        <pc:spChg chg="mod">
          <ac:chgData name="OLEG BILOVUS" userId="0223253b-c004-43a8-88dc-eef6a11e0c8d" providerId="ADAL" clId="{DCECD2A5-5ECC-4BFD-B493-11E43F996E78}" dt="2021-05-15T16:18:28.759" v="1608" actId="339"/>
          <ac:spMkLst>
            <pc:docMk/>
            <pc:sldMk cId="3240084483" sldId="287"/>
            <ac:spMk id="30" creationId="{EF149047-2D7A-455A-9D15-BD4A87D4BA3B}"/>
          </ac:spMkLst>
        </pc:spChg>
        <pc:spChg chg="mod">
          <ac:chgData name="OLEG BILOVUS" userId="0223253b-c004-43a8-88dc-eef6a11e0c8d" providerId="ADAL" clId="{DCECD2A5-5ECC-4BFD-B493-11E43F996E78}" dt="2021-05-15T16:18:28.759" v="1608" actId="339"/>
          <ac:spMkLst>
            <pc:docMk/>
            <pc:sldMk cId="3240084483" sldId="287"/>
            <ac:spMk id="33" creationId="{5F722983-BB57-4D2C-8B8A-E1729088B26C}"/>
          </ac:spMkLst>
        </pc:spChg>
        <pc:spChg chg="mod">
          <ac:chgData name="OLEG BILOVUS" userId="0223253b-c004-43a8-88dc-eef6a11e0c8d" providerId="ADAL" clId="{DCECD2A5-5ECC-4BFD-B493-11E43F996E78}" dt="2021-05-15T16:18:28.759" v="1608" actId="339"/>
          <ac:spMkLst>
            <pc:docMk/>
            <pc:sldMk cId="3240084483" sldId="287"/>
            <ac:spMk id="36" creationId="{D42E69DB-BF98-4C11-B0A4-EDBDFD8B8777}"/>
          </ac:spMkLst>
        </pc:spChg>
        <pc:picChg chg="add del">
          <ac:chgData name="OLEG BILOVUS" userId="0223253b-c004-43a8-88dc-eef6a11e0c8d" providerId="ADAL" clId="{DCECD2A5-5ECC-4BFD-B493-11E43F996E78}" dt="2021-05-15T16:08:31.603" v="1543" actId="478"/>
          <ac:picMkLst>
            <pc:docMk/>
            <pc:sldMk cId="3240084483" sldId="287"/>
            <ac:picMk id="5" creationId="{B8924465-F84F-4B49-AADE-86934996111E}"/>
          </ac:picMkLst>
        </pc:picChg>
      </pc:sldChg>
      <pc:sldChg chg="addSp delSp modSp add mod ord">
        <pc:chgData name="OLEG BILOVUS" userId="0223253b-c004-43a8-88dc-eef6a11e0c8d" providerId="ADAL" clId="{DCECD2A5-5ECC-4BFD-B493-11E43F996E78}" dt="2021-05-16T17:32:33.012" v="3588" actId="339"/>
        <pc:sldMkLst>
          <pc:docMk/>
          <pc:sldMk cId="4119419132" sldId="288"/>
        </pc:sldMkLst>
        <pc:spChg chg="mod">
          <ac:chgData name="OLEG BILOVUS" userId="0223253b-c004-43a8-88dc-eef6a11e0c8d" providerId="ADAL" clId="{DCECD2A5-5ECC-4BFD-B493-11E43F996E78}" dt="2021-05-15T16:19:18.830" v="1614" actId="339"/>
          <ac:spMkLst>
            <pc:docMk/>
            <pc:sldMk cId="4119419132" sldId="288"/>
            <ac:spMk id="2" creationId="{23589FBE-44B6-4C08-920B-211C8FB157A6}"/>
          </ac:spMkLst>
        </pc:spChg>
        <pc:spChg chg="mod">
          <ac:chgData name="OLEG BILOVUS" userId="0223253b-c004-43a8-88dc-eef6a11e0c8d" providerId="ADAL" clId="{DCECD2A5-5ECC-4BFD-B493-11E43F996E78}" dt="2021-05-15T16:36:53.435" v="1931" actId="1035"/>
          <ac:spMkLst>
            <pc:docMk/>
            <pc:sldMk cId="4119419132" sldId="288"/>
            <ac:spMk id="4" creationId="{079D39BC-F07E-4E7C-AEA8-E115046FCA68}"/>
          </ac:spMkLst>
        </pc:spChg>
        <pc:spChg chg="add mod">
          <ac:chgData name="OLEG BILOVUS" userId="0223253b-c004-43a8-88dc-eef6a11e0c8d" providerId="ADAL" clId="{DCECD2A5-5ECC-4BFD-B493-11E43F996E78}" dt="2021-05-15T16:36:45.560" v="1913" actId="1076"/>
          <ac:spMkLst>
            <pc:docMk/>
            <pc:sldMk cId="4119419132" sldId="288"/>
            <ac:spMk id="5" creationId="{E8A08060-6741-4B05-8150-F4581622C4BA}"/>
          </ac:spMkLst>
        </pc:spChg>
        <pc:spChg chg="del">
          <ac:chgData name="OLEG BILOVUS" userId="0223253b-c004-43a8-88dc-eef6a11e0c8d" providerId="ADAL" clId="{DCECD2A5-5ECC-4BFD-B493-11E43F996E78}" dt="2021-05-15T16:39:13.983" v="2125" actId="478"/>
          <ac:spMkLst>
            <pc:docMk/>
            <pc:sldMk cId="4119419132" sldId="288"/>
            <ac:spMk id="6" creationId="{372A5980-BADF-4A01-9080-8346A01DE4F7}"/>
          </ac:spMkLst>
        </pc:spChg>
        <pc:spChg chg="mod">
          <ac:chgData name="OLEG BILOVUS" userId="0223253b-c004-43a8-88dc-eef6a11e0c8d" providerId="ADAL" clId="{DCECD2A5-5ECC-4BFD-B493-11E43F996E78}" dt="2021-05-16T17:32:33.012" v="3588" actId="339"/>
          <ac:spMkLst>
            <pc:docMk/>
            <pc:sldMk cId="4119419132" sldId="288"/>
            <ac:spMk id="9" creationId="{4192305A-2226-405A-93C1-71EAA01586A3}"/>
          </ac:spMkLst>
        </pc:spChg>
        <pc:spChg chg="mod">
          <ac:chgData name="OLEG BILOVUS" userId="0223253b-c004-43a8-88dc-eef6a11e0c8d" providerId="ADAL" clId="{DCECD2A5-5ECC-4BFD-B493-11E43F996E78}" dt="2021-05-15T16:43:04.724" v="2394"/>
          <ac:spMkLst>
            <pc:docMk/>
            <pc:sldMk cId="4119419132" sldId="288"/>
            <ac:spMk id="11" creationId="{2EF6BFD8-F853-4722-B84E-F37B914BDDB2}"/>
          </ac:spMkLst>
        </pc:spChg>
        <pc:spChg chg="mod">
          <ac:chgData name="OLEG BILOVUS" userId="0223253b-c004-43a8-88dc-eef6a11e0c8d" providerId="ADAL" clId="{DCECD2A5-5ECC-4BFD-B493-11E43F996E78}" dt="2021-05-16T17:32:33.012" v="3588" actId="339"/>
          <ac:spMkLst>
            <pc:docMk/>
            <pc:sldMk cId="4119419132" sldId="288"/>
            <ac:spMk id="21" creationId="{3EBCBC2B-D4F9-46E4-A233-FA5E12AD76FD}"/>
          </ac:spMkLst>
        </pc:spChg>
        <pc:spChg chg="mod">
          <ac:chgData name="OLEG BILOVUS" userId="0223253b-c004-43a8-88dc-eef6a11e0c8d" providerId="ADAL" clId="{DCECD2A5-5ECC-4BFD-B493-11E43F996E78}" dt="2021-05-16T17:32:33.012" v="3588" actId="339"/>
          <ac:spMkLst>
            <pc:docMk/>
            <pc:sldMk cId="4119419132" sldId="288"/>
            <ac:spMk id="24" creationId="{24A88098-CE57-4536-8193-DFCB83A8C9A5}"/>
          </ac:spMkLst>
        </pc:spChg>
        <pc:spChg chg="mod">
          <ac:chgData name="OLEG BILOVUS" userId="0223253b-c004-43a8-88dc-eef6a11e0c8d" providerId="ADAL" clId="{DCECD2A5-5ECC-4BFD-B493-11E43F996E78}" dt="2021-05-16T17:32:33.012" v="3588" actId="339"/>
          <ac:spMkLst>
            <pc:docMk/>
            <pc:sldMk cId="4119419132" sldId="288"/>
            <ac:spMk id="27" creationId="{0A64B5C7-0BF6-4745-869E-5DCE579AEBB7}"/>
          </ac:spMkLst>
        </pc:spChg>
        <pc:spChg chg="mod">
          <ac:chgData name="OLEG BILOVUS" userId="0223253b-c004-43a8-88dc-eef6a11e0c8d" providerId="ADAL" clId="{DCECD2A5-5ECC-4BFD-B493-11E43F996E78}" dt="2021-05-16T17:32:33.012" v="3588" actId="339"/>
          <ac:spMkLst>
            <pc:docMk/>
            <pc:sldMk cId="4119419132" sldId="288"/>
            <ac:spMk id="30" creationId="{EF149047-2D7A-455A-9D15-BD4A87D4BA3B}"/>
          </ac:spMkLst>
        </pc:spChg>
        <pc:spChg chg="mod">
          <ac:chgData name="OLEG BILOVUS" userId="0223253b-c004-43a8-88dc-eef6a11e0c8d" providerId="ADAL" clId="{DCECD2A5-5ECC-4BFD-B493-11E43F996E78}" dt="2021-05-16T17:32:33.012" v="3588" actId="339"/>
          <ac:spMkLst>
            <pc:docMk/>
            <pc:sldMk cId="4119419132" sldId="288"/>
            <ac:spMk id="33" creationId="{5F722983-BB57-4D2C-8B8A-E1729088B26C}"/>
          </ac:spMkLst>
        </pc:spChg>
        <pc:spChg chg="mod">
          <ac:chgData name="OLEG BILOVUS" userId="0223253b-c004-43a8-88dc-eef6a11e0c8d" providerId="ADAL" clId="{DCECD2A5-5ECC-4BFD-B493-11E43F996E78}" dt="2021-05-16T17:32:33.012" v="3588" actId="339"/>
          <ac:spMkLst>
            <pc:docMk/>
            <pc:sldMk cId="4119419132" sldId="288"/>
            <ac:spMk id="36" creationId="{D42E69DB-BF98-4C11-B0A4-EDBDFD8B8777}"/>
          </ac:spMkLst>
        </pc:spChg>
        <pc:spChg chg="mod">
          <ac:chgData name="OLEG BILOVUS" userId="0223253b-c004-43a8-88dc-eef6a11e0c8d" providerId="ADAL" clId="{DCECD2A5-5ECC-4BFD-B493-11E43F996E78}" dt="2021-05-15T16:41:01.242" v="2392" actId="1076"/>
          <ac:spMkLst>
            <pc:docMk/>
            <pc:sldMk cId="4119419132" sldId="288"/>
            <ac:spMk id="40" creationId="{715F1909-4F51-4990-8398-9C5ED1C433B4}"/>
          </ac:spMkLst>
        </pc:spChg>
        <pc:spChg chg="mod">
          <ac:chgData name="OLEG BILOVUS" userId="0223253b-c004-43a8-88dc-eef6a11e0c8d" providerId="ADAL" clId="{DCECD2A5-5ECC-4BFD-B493-11E43F996E78}" dt="2021-05-15T16:59:04.093" v="2870" actId="20577"/>
          <ac:spMkLst>
            <pc:docMk/>
            <pc:sldMk cId="4119419132" sldId="288"/>
            <ac:spMk id="41" creationId="{E627ED52-2C95-47AA-8A25-3727EDDA0552}"/>
          </ac:spMkLst>
        </pc:spChg>
        <pc:spChg chg="add mod">
          <ac:chgData name="OLEG BILOVUS" userId="0223253b-c004-43a8-88dc-eef6a11e0c8d" providerId="ADAL" clId="{DCECD2A5-5ECC-4BFD-B493-11E43F996E78}" dt="2021-05-15T16:19:03.062" v="1612" actId="571"/>
          <ac:spMkLst>
            <pc:docMk/>
            <pc:sldMk cId="4119419132" sldId="288"/>
            <ac:spMk id="42" creationId="{18F36573-7411-4537-9183-C4ADF0245D3E}"/>
          </ac:spMkLst>
        </pc:spChg>
        <pc:spChg chg="mod">
          <ac:chgData name="OLEG BILOVUS" userId="0223253b-c004-43a8-88dc-eef6a11e0c8d" providerId="ADAL" clId="{DCECD2A5-5ECC-4BFD-B493-11E43F996E78}" dt="2021-05-15T16:40:54.282" v="2391" actId="1076"/>
          <ac:spMkLst>
            <pc:docMk/>
            <pc:sldMk cId="4119419132" sldId="288"/>
            <ac:spMk id="43" creationId="{F17218DC-29F5-435C-8496-3C167032D480}"/>
          </ac:spMkLst>
        </pc:spChg>
        <pc:spChg chg="del">
          <ac:chgData name="OLEG BILOVUS" userId="0223253b-c004-43a8-88dc-eef6a11e0c8d" providerId="ADAL" clId="{DCECD2A5-5ECC-4BFD-B493-11E43F996E78}" dt="2021-05-15T16:39:15.161" v="2126" actId="478"/>
          <ac:spMkLst>
            <pc:docMk/>
            <pc:sldMk cId="4119419132" sldId="288"/>
            <ac:spMk id="44" creationId="{BDEA1D2D-626C-4921-8941-B3E0BE60F2FF}"/>
          </ac:spMkLst>
        </pc:spChg>
        <pc:spChg chg="add mod">
          <ac:chgData name="OLEG BILOVUS" userId="0223253b-c004-43a8-88dc-eef6a11e0c8d" providerId="ADAL" clId="{DCECD2A5-5ECC-4BFD-B493-11E43F996E78}" dt="2021-05-15T16:19:03.062" v="1612" actId="571"/>
          <ac:spMkLst>
            <pc:docMk/>
            <pc:sldMk cId="4119419132" sldId="288"/>
            <ac:spMk id="45" creationId="{8F2FE544-5365-4110-8DBB-97BF827F88CC}"/>
          </ac:spMkLst>
        </pc:spChg>
        <pc:spChg chg="add mod">
          <ac:chgData name="OLEG BILOVUS" userId="0223253b-c004-43a8-88dc-eef6a11e0c8d" providerId="ADAL" clId="{DCECD2A5-5ECC-4BFD-B493-11E43F996E78}" dt="2021-05-15T16:19:03.062" v="1612" actId="571"/>
          <ac:spMkLst>
            <pc:docMk/>
            <pc:sldMk cId="4119419132" sldId="288"/>
            <ac:spMk id="46" creationId="{C062E6AB-B576-49E6-B24E-D264CA887C1A}"/>
          </ac:spMkLst>
        </pc:spChg>
        <pc:spChg chg="add mod">
          <ac:chgData name="OLEG BILOVUS" userId="0223253b-c004-43a8-88dc-eef6a11e0c8d" providerId="ADAL" clId="{DCECD2A5-5ECC-4BFD-B493-11E43F996E78}" dt="2021-05-15T16:19:03.062" v="1612" actId="571"/>
          <ac:spMkLst>
            <pc:docMk/>
            <pc:sldMk cId="4119419132" sldId="288"/>
            <ac:spMk id="47" creationId="{B6D2181F-D2F6-413D-BAC0-FC2909768F09}"/>
          </ac:spMkLst>
        </pc:spChg>
        <pc:spChg chg="add mod">
          <ac:chgData name="OLEG BILOVUS" userId="0223253b-c004-43a8-88dc-eef6a11e0c8d" providerId="ADAL" clId="{DCECD2A5-5ECC-4BFD-B493-11E43F996E78}" dt="2021-05-15T16:19:03.062" v="1612" actId="571"/>
          <ac:spMkLst>
            <pc:docMk/>
            <pc:sldMk cId="4119419132" sldId="288"/>
            <ac:spMk id="48" creationId="{68821CF6-5D90-4FE2-8BAE-FD4130622CAF}"/>
          </ac:spMkLst>
        </pc:spChg>
        <pc:spChg chg="add mod">
          <ac:chgData name="OLEG BILOVUS" userId="0223253b-c004-43a8-88dc-eef6a11e0c8d" providerId="ADAL" clId="{DCECD2A5-5ECC-4BFD-B493-11E43F996E78}" dt="2021-05-15T16:19:03.062" v="1612" actId="571"/>
          <ac:spMkLst>
            <pc:docMk/>
            <pc:sldMk cId="4119419132" sldId="288"/>
            <ac:spMk id="49" creationId="{484616A7-8247-4C6A-8C60-9F71823BEED7}"/>
          </ac:spMkLst>
        </pc:spChg>
        <pc:spChg chg="add mod">
          <ac:chgData name="OLEG BILOVUS" userId="0223253b-c004-43a8-88dc-eef6a11e0c8d" providerId="ADAL" clId="{DCECD2A5-5ECC-4BFD-B493-11E43F996E78}" dt="2021-05-15T16:19:03.062" v="1612" actId="571"/>
          <ac:spMkLst>
            <pc:docMk/>
            <pc:sldMk cId="4119419132" sldId="288"/>
            <ac:spMk id="50" creationId="{60DA7A8B-3786-4F5C-BB79-A23A940050F4}"/>
          </ac:spMkLst>
        </pc:spChg>
        <pc:spChg chg="add mod">
          <ac:chgData name="OLEG BILOVUS" userId="0223253b-c004-43a8-88dc-eef6a11e0c8d" providerId="ADAL" clId="{DCECD2A5-5ECC-4BFD-B493-11E43F996E78}" dt="2021-05-15T16:43:34.151" v="2396" actId="3626"/>
          <ac:spMkLst>
            <pc:docMk/>
            <pc:sldMk cId="4119419132" sldId="288"/>
            <ac:spMk id="51" creationId="{3951C793-6103-4753-9AF1-4E759F7B7181}"/>
          </ac:spMkLst>
        </pc:spChg>
      </pc:sldChg>
      <pc:sldChg chg="addSp modSp add mod">
        <pc:chgData name="OLEG BILOVUS" userId="0223253b-c004-43a8-88dc-eef6a11e0c8d" providerId="ADAL" clId="{DCECD2A5-5ECC-4BFD-B493-11E43F996E78}" dt="2021-05-15T16:12:53.825" v="1595" actId="166"/>
        <pc:sldMkLst>
          <pc:docMk/>
          <pc:sldMk cId="1589100360" sldId="289"/>
        </pc:sldMkLst>
        <pc:spChg chg="add mod">
          <ac:chgData name="OLEG BILOVUS" userId="0223253b-c004-43a8-88dc-eef6a11e0c8d" providerId="ADAL" clId="{DCECD2A5-5ECC-4BFD-B493-11E43F996E78}" dt="2021-05-15T16:10:16.741" v="1578" actId="1076"/>
          <ac:spMkLst>
            <pc:docMk/>
            <pc:sldMk cId="1589100360" sldId="289"/>
            <ac:spMk id="2" creationId="{8B57D851-E788-4836-9714-3901277C053A}"/>
          </ac:spMkLst>
        </pc:spChg>
        <pc:spChg chg="ord">
          <ac:chgData name="OLEG BILOVUS" userId="0223253b-c004-43a8-88dc-eef6a11e0c8d" providerId="ADAL" clId="{DCECD2A5-5ECC-4BFD-B493-11E43F996E78}" dt="2021-05-15T16:12:53.825" v="1595" actId="166"/>
          <ac:spMkLst>
            <pc:docMk/>
            <pc:sldMk cId="1589100360" sldId="289"/>
            <ac:spMk id="11" creationId="{2EF6BFD8-F853-4722-B84E-F37B914BDDB2}"/>
          </ac:spMkLst>
        </pc:spChg>
        <pc:spChg chg="add mod">
          <ac:chgData name="OLEG BILOVUS" userId="0223253b-c004-43a8-88dc-eef6a11e0c8d" providerId="ADAL" clId="{DCECD2A5-5ECC-4BFD-B493-11E43F996E78}" dt="2021-05-15T16:09:45.303" v="1561" actId="1076"/>
          <ac:spMkLst>
            <pc:docMk/>
            <pc:sldMk cId="1589100360" sldId="289"/>
            <ac:spMk id="15" creationId="{118AC55A-7FE4-47C4-A150-82C4AAA8D586}"/>
          </ac:spMkLst>
        </pc:spChg>
        <pc:spChg chg="add mod">
          <ac:chgData name="OLEG BILOVUS" userId="0223253b-c004-43a8-88dc-eef6a11e0c8d" providerId="ADAL" clId="{DCECD2A5-5ECC-4BFD-B493-11E43F996E78}" dt="2021-05-15T16:10:26.866" v="1586" actId="20577"/>
          <ac:spMkLst>
            <pc:docMk/>
            <pc:sldMk cId="1589100360" sldId="289"/>
            <ac:spMk id="17" creationId="{D734900E-4A13-42CE-82C8-6D399B5CDD9A}"/>
          </ac:spMkLst>
        </pc:spChg>
      </pc:sldChg>
      <pc:sldChg chg="modSp add mod ord">
        <pc:chgData name="OLEG BILOVUS" userId="0223253b-c004-43a8-88dc-eef6a11e0c8d" providerId="ADAL" clId="{DCECD2A5-5ECC-4BFD-B493-11E43F996E78}" dt="2021-05-15T16:12:57.793" v="1596" actId="166"/>
        <pc:sldMkLst>
          <pc:docMk/>
          <pc:sldMk cId="3499953635" sldId="290"/>
        </pc:sldMkLst>
        <pc:spChg chg="mod">
          <ac:chgData name="OLEG BILOVUS" userId="0223253b-c004-43a8-88dc-eef6a11e0c8d" providerId="ADAL" clId="{DCECD2A5-5ECC-4BFD-B493-11E43F996E78}" dt="2021-05-15T16:11:16.230" v="1593" actId="1582"/>
          <ac:spMkLst>
            <pc:docMk/>
            <pc:sldMk cId="3499953635" sldId="290"/>
            <ac:spMk id="6" creationId="{372A5980-BADF-4A01-9080-8346A01DE4F7}"/>
          </ac:spMkLst>
        </pc:spChg>
        <pc:spChg chg="ord">
          <ac:chgData name="OLEG BILOVUS" userId="0223253b-c004-43a8-88dc-eef6a11e0c8d" providerId="ADAL" clId="{DCECD2A5-5ECC-4BFD-B493-11E43F996E78}" dt="2021-05-15T16:12:57.793" v="1596" actId="166"/>
          <ac:spMkLst>
            <pc:docMk/>
            <pc:sldMk cId="3499953635" sldId="290"/>
            <ac:spMk id="11" creationId="{2EF6BFD8-F853-4722-B84E-F37B914BDDB2}"/>
          </ac:spMkLst>
        </pc:spChg>
      </pc:sldChg>
      <pc:sldChg chg="addSp delSp modSp add mod">
        <pc:chgData name="OLEG BILOVUS" userId="0223253b-c004-43a8-88dc-eef6a11e0c8d" providerId="ADAL" clId="{DCECD2A5-5ECC-4BFD-B493-11E43F996E78}" dt="2021-05-15T17:00:25.601" v="2871"/>
        <pc:sldMkLst>
          <pc:docMk/>
          <pc:sldMk cId="236913087" sldId="291"/>
        </pc:sldMkLst>
        <pc:spChg chg="del">
          <ac:chgData name="OLEG BILOVUS" userId="0223253b-c004-43a8-88dc-eef6a11e0c8d" providerId="ADAL" clId="{DCECD2A5-5ECC-4BFD-B493-11E43F996E78}" dt="2021-05-15T16:49:15.195" v="2693" actId="478"/>
          <ac:spMkLst>
            <pc:docMk/>
            <pc:sldMk cId="236913087" sldId="291"/>
            <ac:spMk id="2" creationId="{23589FBE-44B6-4C08-920B-211C8FB157A6}"/>
          </ac:spMkLst>
        </pc:spChg>
        <pc:spChg chg="del">
          <ac:chgData name="OLEG BILOVUS" userId="0223253b-c004-43a8-88dc-eef6a11e0c8d" providerId="ADAL" clId="{DCECD2A5-5ECC-4BFD-B493-11E43F996E78}" dt="2021-05-15T16:49:31.488" v="2699" actId="478"/>
          <ac:spMkLst>
            <pc:docMk/>
            <pc:sldMk cId="236913087" sldId="291"/>
            <ac:spMk id="3" creationId="{EC4AB583-AB89-4CEE-994B-537B4DB9FCBD}"/>
          </ac:spMkLst>
        </pc:spChg>
        <pc:spChg chg="del">
          <ac:chgData name="OLEG BILOVUS" userId="0223253b-c004-43a8-88dc-eef6a11e0c8d" providerId="ADAL" clId="{DCECD2A5-5ECC-4BFD-B493-11E43F996E78}" dt="2021-05-15T16:43:48.469" v="2398" actId="478"/>
          <ac:spMkLst>
            <pc:docMk/>
            <pc:sldMk cId="236913087" sldId="291"/>
            <ac:spMk id="4" creationId="{079D39BC-F07E-4E7C-AEA8-E115046FCA68}"/>
          </ac:spMkLst>
        </pc:spChg>
        <pc:spChg chg="del">
          <ac:chgData name="OLEG BILOVUS" userId="0223253b-c004-43a8-88dc-eef6a11e0c8d" providerId="ADAL" clId="{DCECD2A5-5ECC-4BFD-B493-11E43F996E78}" dt="2021-05-15T16:43:48.469" v="2398" actId="478"/>
          <ac:spMkLst>
            <pc:docMk/>
            <pc:sldMk cId="236913087" sldId="291"/>
            <ac:spMk id="5" creationId="{E8A08060-6741-4B05-8150-F4581622C4BA}"/>
          </ac:spMkLst>
        </pc:spChg>
        <pc:spChg chg="mod ord">
          <ac:chgData name="OLEG BILOVUS" userId="0223253b-c004-43a8-88dc-eef6a11e0c8d" providerId="ADAL" clId="{DCECD2A5-5ECC-4BFD-B493-11E43F996E78}" dt="2021-05-15T17:00:25.601" v="2871"/>
          <ac:spMkLst>
            <pc:docMk/>
            <pc:sldMk cId="236913087" sldId="291"/>
            <ac:spMk id="7" creationId="{3127C41A-D9F8-4A52-BC73-D7A97933E151}"/>
          </ac:spMkLst>
        </pc:spChg>
        <pc:spChg chg="add del">
          <ac:chgData name="OLEG BILOVUS" userId="0223253b-c004-43a8-88dc-eef6a11e0c8d" providerId="ADAL" clId="{DCECD2A5-5ECC-4BFD-B493-11E43F996E78}" dt="2021-05-15T16:49:39.450" v="2700" actId="478"/>
          <ac:spMkLst>
            <pc:docMk/>
            <pc:sldMk cId="236913087" sldId="291"/>
            <ac:spMk id="8" creationId="{2EA7F2D7-951B-4085-9601-E084CC1DB5A7}"/>
          </ac:spMkLst>
        </pc:spChg>
        <pc:spChg chg="del">
          <ac:chgData name="OLEG BILOVUS" userId="0223253b-c004-43a8-88dc-eef6a11e0c8d" providerId="ADAL" clId="{DCECD2A5-5ECC-4BFD-B493-11E43F996E78}" dt="2021-05-15T16:49:01.639" v="2679" actId="478"/>
          <ac:spMkLst>
            <pc:docMk/>
            <pc:sldMk cId="236913087" sldId="291"/>
            <ac:spMk id="9" creationId="{4192305A-2226-405A-93C1-71EAA01586A3}"/>
          </ac:spMkLst>
        </pc:spChg>
        <pc:spChg chg="ord">
          <ac:chgData name="OLEG BILOVUS" userId="0223253b-c004-43a8-88dc-eef6a11e0c8d" providerId="ADAL" clId="{DCECD2A5-5ECC-4BFD-B493-11E43F996E78}" dt="2021-05-15T16:50:09.077" v="2704" actId="166"/>
          <ac:spMkLst>
            <pc:docMk/>
            <pc:sldMk cId="236913087" sldId="291"/>
            <ac:spMk id="11" creationId="{2EF6BFD8-F853-4722-B84E-F37B914BDDB2}"/>
          </ac:spMkLst>
        </pc:spChg>
        <pc:spChg chg="del">
          <ac:chgData name="OLEG BILOVUS" userId="0223253b-c004-43a8-88dc-eef6a11e0c8d" providerId="ADAL" clId="{DCECD2A5-5ECC-4BFD-B493-11E43F996E78}" dt="2021-05-15T16:49:02.284" v="2680" actId="478"/>
          <ac:spMkLst>
            <pc:docMk/>
            <pc:sldMk cId="236913087" sldId="291"/>
            <ac:spMk id="21" creationId="{3EBCBC2B-D4F9-46E4-A233-FA5E12AD76FD}"/>
          </ac:spMkLst>
        </pc:spChg>
        <pc:spChg chg="del">
          <ac:chgData name="OLEG BILOVUS" userId="0223253b-c004-43a8-88dc-eef6a11e0c8d" providerId="ADAL" clId="{DCECD2A5-5ECC-4BFD-B493-11E43F996E78}" dt="2021-05-15T16:49:15.934" v="2694" actId="478"/>
          <ac:spMkLst>
            <pc:docMk/>
            <pc:sldMk cId="236913087" sldId="291"/>
            <ac:spMk id="22" creationId="{2E6B4B02-BE2E-431A-9913-64E946AF58F7}"/>
          </ac:spMkLst>
        </pc:spChg>
        <pc:spChg chg="del">
          <ac:chgData name="OLEG BILOVUS" userId="0223253b-c004-43a8-88dc-eef6a11e0c8d" providerId="ADAL" clId="{DCECD2A5-5ECC-4BFD-B493-11E43F996E78}" dt="2021-05-15T16:49:31.488" v="2699" actId="478"/>
          <ac:spMkLst>
            <pc:docMk/>
            <pc:sldMk cId="236913087" sldId="291"/>
            <ac:spMk id="23" creationId="{54A3713C-7A6F-428B-B49F-34107F0D9B4F}"/>
          </ac:spMkLst>
        </pc:spChg>
        <pc:spChg chg="del">
          <ac:chgData name="OLEG BILOVUS" userId="0223253b-c004-43a8-88dc-eef6a11e0c8d" providerId="ADAL" clId="{DCECD2A5-5ECC-4BFD-B493-11E43F996E78}" dt="2021-05-15T16:49:02.837" v="2681" actId="478"/>
          <ac:spMkLst>
            <pc:docMk/>
            <pc:sldMk cId="236913087" sldId="291"/>
            <ac:spMk id="24" creationId="{24A88098-CE57-4536-8193-DFCB83A8C9A5}"/>
          </ac:spMkLst>
        </pc:spChg>
        <pc:spChg chg="del">
          <ac:chgData name="OLEG BILOVUS" userId="0223253b-c004-43a8-88dc-eef6a11e0c8d" providerId="ADAL" clId="{DCECD2A5-5ECC-4BFD-B493-11E43F996E78}" dt="2021-05-15T16:49:09.450" v="2690" actId="478"/>
          <ac:spMkLst>
            <pc:docMk/>
            <pc:sldMk cId="236913087" sldId="291"/>
            <ac:spMk id="25" creationId="{C74B20B9-6CF9-4B90-97B5-A48BD6C47302}"/>
          </ac:spMkLst>
        </pc:spChg>
        <pc:spChg chg="del">
          <ac:chgData name="OLEG BILOVUS" userId="0223253b-c004-43a8-88dc-eef6a11e0c8d" providerId="ADAL" clId="{DCECD2A5-5ECC-4BFD-B493-11E43F996E78}" dt="2021-05-15T16:49:31.488" v="2699" actId="478"/>
          <ac:spMkLst>
            <pc:docMk/>
            <pc:sldMk cId="236913087" sldId="291"/>
            <ac:spMk id="26" creationId="{EA2F7412-DDB6-4D97-B3D3-CC9069B5EF49}"/>
          </ac:spMkLst>
        </pc:spChg>
        <pc:spChg chg="del">
          <ac:chgData name="OLEG BILOVUS" userId="0223253b-c004-43a8-88dc-eef6a11e0c8d" providerId="ADAL" clId="{DCECD2A5-5ECC-4BFD-B493-11E43F996E78}" dt="2021-05-15T16:49:03.391" v="2682" actId="478"/>
          <ac:spMkLst>
            <pc:docMk/>
            <pc:sldMk cId="236913087" sldId="291"/>
            <ac:spMk id="27" creationId="{0A64B5C7-0BF6-4745-869E-5DCE579AEBB7}"/>
          </ac:spMkLst>
        </pc:spChg>
        <pc:spChg chg="del">
          <ac:chgData name="OLEG BILOVUS" userId="0223253b-c004-43a8-88dc-eef6a11e0c8d" providerId="ADAL" clId="{DCECD2A5-5ECC-4BFD-B493-11E43F996E78}" dt="2021-05-15T16:49:16.844" v="2695" actId="478"/>
          <ac:spMkLst>
            <pc:docMk/>
            <pc:sldMk cId="236913087" sldId="291"/>
            <ac:spMk id="28" creationId="{598C2FEC-AB3E-4F12-8EDC-ACFCAC00E097}"/>
          </ac:spMkLst>
        </pc:spChg>
        <pc:spChg chg="del">
          <ac:chgData name="OLEG BILOVUS" userId="0223253b-c004-43a8-88dc-eef6a11e0c8d" providerId="ADAL" clId="{DCECD2A5-5ECC-4BFD-B493-11E43F996E78}" dt="2021-05-15T16:49:08.797" v="2689" actId="478"/>
          <ac:spMkLst>
            <pc:docMk/>
            <pc:sldMk cId="236913087" sldId="291"/>
            <ac:spMk id="29" creationId="{1A3B98F1-C8D7-49F6-AEDE-1FD6973E014E}"/>
          </ac:spMkLst>
        </pc:spChg>
        <pc:spChg chg="del">
          <ac:chgData name="OLEG BILOVUS" userId="0223253b-c004-43a8-88dc-eef6a11e0c8d" providerId="ADAL" clId="{DCECD2A5-5ECC-4BFD-B493-11E43F996E78}" dt="2021-05-15T16:49:03.932" v="2683" actId="478"/>
          <ac:spMkLst>
            <pc:docMk/>
            <pc:sldMk cId="236913087" sldId="291"/>
            <ac:spMk id="30" creationId="{EF149047-2D7A-455A-9D15-BD4A87D4BA3B}"/>
          </ac:spMkLst>
        </pc:spChg>
        <pc:spChg chg="del">
          <ac:chgData name="OLEG BILOVUS" userId="0223253b-c004-43a8-88dc-eef6a11e0c8d" providerId="ADAL" clId="{DCECD2A5-5ECC-4BFD-B493-11E43F996E78}" dt="2021-05-15T16:49:17.710" v="2696" actId="478"/>
          <ac:spMkLst>
            <pc:docMk/>
            <pc:sldMk cId="236913087" sldId="291"/>
            <ac:spMk id="31" creationId="{61C4265C-58AB-45B3-83DA-181068B25949}"/>
          </ac:spMkLst>
        </pc:spChg>
        <pc:spChg chg="del mod">
          <ac:chgData name="OLEG BILOVUS" userId="0223253b-c004-43a8-88dc-eef6a11e0c8d" providerId="ADAL" clId="{DCECD2A5-5ECC-4BFD-B493-11E43F996E78}" dt="2021-05-15T16:49:31.488" v="2699" actId="478"/>
          <ac:spMkLst>
            <pc:docMk/>
            <pc:sldMk cId="236913087" sldId="291"/>
            <ac:spMk id="32" creationId="{86BB393E-79A8-4491-855C-8E42D80191DE}"/>
          </ac:spMkLst>
        </pc:spChg>
        <pc:spChg chg="del">
          <ac:chgData name="OLEG BILOVUS" userId="0223253b-c004-43a8-88dc-eef6a11e0c8d" providerId="ADAL" clId="{DCECD2A5-5ECC-4BFD-B493-11E43F996E78}" dt="2021-05-15T16:49:04.541" v="2684" actId="478"/>
          <ac:spMkLst>
            <pc:docMk/>
            <pc:sldMk cId="236913087" sldId="291"/>
            <ac:spMk id="33" creationId="{5F722983-BB57-4D2C-8B8A-E1729088B26C}"/>
          </ac:spMkLst>
        </pc:spChg>
        <pc:spChg chg="del">
          <ac:chgData name="OLEG BILOVUS" userId="0223253b-c004-43a8-88dc-eef6a11e0c8d" providerId="ADAL" clId="{DCECD2A5-5ECC-4BFD-B493-11E43F996E78}" dt="2021-05-15T16:49:18.514" v="2697" actId="478"/>
          <ac:spMkLst>
            <pc:docMk/>
            <pc:sldMk cId="236913087" sldId="291"/>
            <ac:spMk id="34" creationId="{565F31C3-2195-45D6-97C2-C7C12205727E}"/>
          </ac:spMkLst>
        </pc:spChg>
        <pc:spChg chg="del">
          <ac:chgData name="OLEG BILOVUS" userId="0223253b-c004-43a8-88dc-eef6a11e0c8d" providerId="ADAL" clId="{DCECD2A5-5ECC-4BFD-B493-11E43F996E78}" dt="2021-05-15T16:43:48.469" v="2398" actId="478"/>
          <ac:spMkLst>
            <pc:docMk/>
            <pc:sldMk cId="236913087" sldId="291"/>
            <ac:spMk id="35" creationId="{77CCAFEE-A7AF-4695-9D6D-EA76682E9E4D}"/>
          </ac:spMkLst>
        </pc:spChg>
        <pc:spChg chg="del">
          <ac:chgData name="OLEG BILOVUS" userId="0223253b-c004-43a8-88dc-eef6a11e0c8d" providerId="ADAL" clId="{DCECD2A5-5ECC-4BFD-B493-11E43F996E78}" dt="2021-05-15T16:49:05.029" v="2685" actId="478"/>
          <ac:spMkLst>
            <pc:docMk/>
            <pc:sldMk cId="236913087" sldId="291"/>
            <ac:spMk id="36" creationId="{D42E69DB-BF98-4C11-B0A4-EDBDFD8B8777}"/>
          </ac:spMkLst>
        </pc:spChg>
        <pc:spChg chg="del">
          <ac:chgData name="OLEG BILOVUS" userId="0223253b-c004-43a8-88dc-eef6a11e0c8d" providerId="ADAL" clId="{DCECD2A5-5ECC-4BFD-B493-11E43F996E78}" dt="2021-05-15T16:49:19.311" v="2698" actId="478"/>
          <ac:spMkLst>
            <pc:docMk/>
            <pc:sldMk cId="236913087" sldId="291"/>
            <ac:spMk id="37" creationId="{033EB578-2709-4665-A544-40DDFB7549C6}"/>
          </ac:spMkLst>
        </pc:spChg>
        <pc:spChg chg="del mod">
          <ac:chgData name="OLEG BILOVUS" userId="0223253b-c004-43a8-88dc-eef6a11e0c8d" providerId="ADAL" clId="{DCECD2A5-5ECC-4BFD-B493-11E43F996E78}" dt="2021-05-15T16:49:31.488" v="2699" actId="478"/>
          <ac:spMkLst>
            <pc:docMk/>
            <pc:sldMk cId="236913087" sldId="291"/>
            <ac:spMk id="38" creationId="{DCE3DE97-9088-499B-9B98-BDCE453EFED9}"/>
          </ac:spMkLst>
        </pc:spChg>
        <pc:spChg chg="del">
          <ac:chgData name="OLEG BILOVUS" userId="0223253b-c004-43a8-88dc-eef6a11e0c8d" providerId="ADAL" clId="{DCECD2A5-5ECC-4BFD-B493-11E43F996E78}" dt="2021-05-15T16:49:06.608" v="2687" actId="478"/>
          <ac:spMkLst>
            <pc:docMk/>
            <pc:sldMk cId="236913087" sldId="291"/>
            <ac:spMk id="39" creationId="{B952399F-F9B1-489A-B5DD-B257279E641A}"/>
          </ac:spMkLst>
        </pc:spChg>
        <pc:spChg chg="del">
          <ac:chgData name="OLEG BILOVUS" userId="0223253b-c004-43a8-88dc-eef6a11e0c8d" providerId="ADAL" clId="{DCECD2A5-5ECC-4BFD-B493-11E43F996E78}" dt="2021-05-15T16:43:48.469" v="2398" actId="478"/>
          <ac:spMkLst>
            <pc:docMk/>
            <pc:sldMk cId="236913087" sldId="291"/>
            <ac:spMk id="40" creationId="{715F1909-4F51-4990-8398-9C5ED1C433B4}"/>
          </ac:spMkLst>
        </pc:spChg>
        <pc:spChg chg="del">
          <ac:chgData name="OLEG BILOVUS" userId="0223253b-c004-43a8-88dc-eef6a11e0c8d" providerId="ADAL" clId="{DCECD2A5-5ECC-4BFD-B493-11E43F996E78}" dt="2021-05-15T16:43:48.469" v="2398" actId="478"/>
          <ac:spMkLst>
            <pc:docMk/>
            <pc:sldMk cId="236913087" sldId="291"/>
            <ac:spMk id="41" creationId="{E627ED52-2C95-47AA-8A25-3727EDDA0552}"/>
          </ac:spMkLst>
        </pc:spChg>
        <pc:spChg chg="add mod">
          <ac:chgData name="OLEG BILOVUS" userId="0223253b-c004-43a8-88dc-eef6a11e0c8d" providerId="ADAL" clId="{DCECD2A5-5ECC-4BFD-B493-11E43F996E78}" dt="2021-05-15T16:45:43.625" v="2526" actId="20577"/>
          <ac:spMkLst>
            <pc:docMk/>
            <pc:sldMk cId="236913087" sldId="291"/>
            <ac:spMk id="42" creationId="{38D054BC-DCDF-48A4-8819-5F3170C161B7}"/>
          </ac:spMkLst>
        </pc:spChg>
        <pc:spChg chg="mod">
          <ac:chgData name="OLEG BILOVUS" userId="0223253b-c004-43a8-88dc-eef6a11e0c8d" providerId="ADAL" clId="{DCECD2A5-5ECC-4BFD-B493-11E43F996E78}" dt="2021-05-15T16:44:06.293" v="2518" actId="1076"/>
          <ac:spMkLst>
            <pc:docMk/>
            <pc:sldMk cId="236913087" sldId="291"/>
            <ac:spMk id="43" creationId="{F17218DC-29F5-435C-8496-3C167032D480}"/>
          </ac:spMkLst>
        </pc:spChg>
        <pc:spChg chg="add del mod">
          <ac:chgData name="OLEG BILOVUS" userId="0223253b-c004-43a8-88dc-eef6a11e0c8d" providerId="ADAL" clId="{DCECD2A5-5ECC-4BFD-B493-11E43F996E78}" dt="2021-05-15T16:54:10.530" v="2718" actId="478"/>
          <ac:spMkLst>
            <pc:docMk/>
            <pc:sldMk cId="236913087" sldId="291"/>
            <ac:spMk id="44" creationId="{3F8E4E33-95CC-4565-8ECB-6DFA7A67AD28}"/>
          </ac:spMkLst>
        </pc:spChg>
        <pc:spChg chg="add mod">
          <ac:chgData name="OLEG BILOVUS" userId="0223253b-c004-43a8-88dc-eef6a11e0c8d" providerId="ADAL" clId="{DCECD2A5-5ECC-4BFD-B493-11E43F996E78}" dt="2021-05-15T16:48:49.360" v="2644" actId="1076"/>
          <ac:spMkLst>
            <pc:docMk/>
            <pc:sldMk cId="236913087" sldId="291"/>
            <ac:spMk id="45" creationId="{667A2297-F2CD-494A-97DE-A3F122E885E7}"/>
          </ac:spMkLst>
        </pc:spChg>
        <pc:spChg chg="add mod">
          <ac:chgData name="OLEG BILOVUS" userId="0223253b-c004-43a8-88dc-eef6a11e0c8d" providerId="ADAL" clId="{DCECD2A5-5ECC-4BFD-B493-11E43F996E78}" dt="2021-05-15T16:46:50.760" v="2586" actId="14100"/>
          <ac:spMkLst>
            <pc:docMk/>
            <pc:sldMk cId="236913087" sldId="291"/>
            <ac:spMk id="46" creationId="{72A399CC-1012-42B4-AE55-152E30C3A84D}"/>
          </ac:spMkLst>
        </pc:spChg>
        <pc:spChg chg="add mod">
          <ac:chgData name="OLEG BILOVUS" userId="0223253b-c004-43a8-88dc-eef6a11e0c8d" providerId="ADAL" clId="{DCECD2A5-5ECC-4BFD-B493-11E43F996E78}" dt="2021-05-15T16:47:03.497" v="2605" actId="20577"/>
          <ac:spMkLst>
            <pc:docMk/>
            <pc:sldMk cId="236913087" sldId="291"/>
            <ac:spMk id="47" creationId="{4E263F34-52F9-4035-9754-D3E3AFC5214E}"/>
          </ac:spMkLst>
        </pc:spChg>
        <pc:spChg chg="add mod">
          <ac:chgData name="OLEG BILOVUS" userId="0223253b-c004-43a8-88dc-eef6a11e0c8d" providerId="ADAL" clId="{DCECD2A5-5ECC-4BFD-B493-11E43F996E78}" dt="2021-05-15T16:46:54.519" v="2595" actId="20577"/>
          <ac:spMkLst>
            <pc:docMk/>
            <pc:sldMk cId="236913087" sldId="291"/>
            <ac:spMk id="48" creationId="{3AD171EF-FB4F-48B7-AB4D-EF291D2E2D6B}"/>
          </ac:spMkLst>
        </pc:spChg>
        <pc:spChg chg="add mod">
          <ac:chgData name="OLEG BILOVUS" userId="0223253b-c004-43a8-88dc-eef6a11e0c8d" providerId="ADAL" clId="{DCECD2A5-5ECC-4BFD-B493-11E43F996E78}" dt="2021-05-15T16:47:09.251" v="2615" actId="20577"/>
          <ac:spMkLst>
            <pc:docMk/>
            <pc:sldMk cId="236913087" sldId="291"/>
            <ac:spMk id="49" creationId="{6B906B8A-0070-4099-BFF0-382EFF6FA716}"/>
          </ac:spMkLst>
        </pc:spChg>
        <pc:spChg chg="add mod">
          <ac:chgData name="OLEG BILOVUS" userId="0223253b-c004-43a8-88dc-eef6a11e0c8d" providerId="ADAL" clId="{DCECD2A5-5ECC-4BFD-B493-11E43F996E78}" dt="2021-05-15T16:48:57.269" v="2678" actId="1076"/>
          <ac:spMkLst>
            <pc:docMk/>
            <pc:sldMk cId="236913087" sldId="291"/>
            <ac:spMk id="50" creationId="{8B389505-DCA5-4DC9-94B0-A904E156B8C0}"/>
          </ac:spMkLst>
        </pc:spChg>
        <pc:spChg chg="del">
          <ac:chgData name="OLEG BILOVUS" userId="0223253b-c004-43a8-88dc-eef6a11e0c8d" providerId="ADAL" clId="{DCECD2A5-5ECC-4BFD-B493-11E43F996E78}" dt="2021-05-15T16:43:41.859" v="2397" actId="478"/>
          <ac:spMkLst>
            <pc:docMk/>
            <pc:sldMk cId="236913087" sldId="291"/>
            <ac:spMk id="51" creationId="{3951C793-6103-4753-9AF1-4E759F7B7181}"/>
          </ac:spMkLst>
        </pc:spChg>
        <pc:spChg chg="add mod">
          <ac:chgData name="OLEG BILOVUS" userId="0223253b-c004-43a8-88dc-eef6a11e0c8d" providerId="ADAL" clId="{DCECD2A5-5ECC-4BFD-B493-11E43F996E78}" dt="2021-05-15T16:52:37.914" v="2706" actId="14100"/>
          <ac:spMkLst>
            <pc:docMk/>
            <pc:sldMk cId="236913087" sldId="291"/>
            <ac:spMk id="52" creationId="{F95A5B70-E4C9-46DC-901F-EA74552F2D95}"/>
          </ac:spMkLst>
        </pc:spChg>
        <pc:spChg chg="add del mod">
          <ac:chgData name="OLEG BILOVUS" userId="0223253b-c004-43a8-88dc-eef6a11e0c8d" providerId="ADAL" clId="{DCECD2A5-5ECC-4BFD-B493-11E43F996E78}" dt="2021-05-15T16:52:34.351" v="2705" actId="478"/>
          <ac:spMkLst>
            <pc:docMk/>
            <pc:sldMk cId="236913087" sldId="291"/>
            <ac:spMk id="53" creationId="{49F4A179-CC08-4570-A868-F250C8BFE5E8}"/>
          </ac:spMkLst>
        </pc:spChg>
        <pc:spChg chg="add del mod">
          <ac:chgData name="OLEG BILOVUS" userId="0223253b-c004-43a8-88dc-eef6a11e0c8d" providerId="ADAL" clId="{DCECD2A5-5ECC-4BFD-B493-11E43F996E78}" dt="2021-05-15T16:52:34.351" v="2705" actId="478"/>
          <ac:spMkLst>
            <pc:docMk/>
            <pc:sldMk cId="236913087" sldId="291"/>
            <ac:spMk id="54" creationId="{DB915392-884D-416C-A881-4AA6C07FB5E6}"/>
          </ac:spMkLst>
        </pc:spChg>
        <pc:spChg chg="add del mod">
          <ac:chgData name="OLEG BILOVUS" userId="0223253b-c004-43a8-88dc-eef6a11e0c8d" providerId="ADAL" clId="{DCECD2A5-5ECC-4BFD-B493-11E43F996E78}" dt="2021-05-15T16:52:34.351" v="2705" actId="478"/>
          <ac:spMkLst>
            <pc:docMk/>
            <pc:sldMk cId="236913087" sldId="291"/>
            <ac:spMk id="55" creationId="{4CF93D04-4809-4DA5-B2D6-D581AAD6976C}"/>
          </ac:spMkLst>
        </pc:spChg>
        <pc:spChg chg="add del mod">
          <ac:chgData name="OLEG BILOVUS" userId="0223253b-c004-43a8-88dc-eef6a11e0c8d" providerId="ADAL" clId="{DCECD2A5-5ECC-4BFD-B493-11E43F996E78}" dt="2021-05-15T16:53:01.560" v="2710"/>
          <ac:spMkLst>
            <pc:docMk/>
            <pc:sldMk cId="236913087" sldId="291"/>
            <ac:spMk id="56" creationId="{F1E6ED5F-CCD0-4394-BF35-EC0C6311E44C}"/>
          </ac:spMkLst>
        </pc:spChg>
        <pc:spChg chg="add del mod">
          <ac:chgData name="OLEG BILOVUS" userId="0223253b-c004-43a8-88dc-eef6a11e0c8d" providerId="ADAL" clId="{DCECD2A5-5ECC-4BFD-B493-11E43F996E78}" dt="2021-05-15T16:53:01.560" v="2710"/>
          <ac:spMkLst>
            <pc:docMk/>
            <pc:sldMk cId="236913087" sldId="291"/>
            <ac:spMk id="57" creationId="{3A748FBF-483E-4E4C-A60B-9173E3479B25}"/>
          </ac:spMkLst>
        </pc:spChg>
        <pc:spChg chg="add del mod">
          <ac:chgData name="OLEG BILOVUS" userId="0223253b-c004-43a8-88dc-eef6a11e0c8d" providerId="ADAL" clId="{DCECD2A5-5ECC-4BFD-B493-11E43F996E78}" dt="2021-05-15T16:53:01.560" v="2710"/>
          <ac:spMkLst>
            <pc:docMk/>
            <pc:sldMk cId="236913087" sldId="291"/>
            <ac:spMk id="58" creationId="{D818B200-2360-4174-B981-26C8ACF05711}"/>
          </ac:spMkLst>
        </pc:spChg>
        <pc:spChg chg="add mod">
          <ac:chgData name="OLEG BILOVUS" userId="0223253b-c004-43a8-88dc-eef6a11e0c8d" providerId="ADAL" clId="{DCECD2A5-5ECC-4BFD-B493-11E43F996E78}" dt="2021-05-15T16:54:52.843" v="2814"/>
          <ac:spMkLst>
            <pc:docMk/>
            <pc:sldMk cId="236913087" sldId="291"/>
            <ac:spMk id="59" creationId="{22908D39-9F1C-4DCB-9E20-5C8641C7CDA2}"/>
          </ac:spMkLst>
        </pc:spChg>
      </pc:sldChg>
      <pc:sldChg chg="modSp add mod">
        <pc:chgData name="OLEG BILOVUS" userId="0223253b-c004-43a8-88dc-eef6a11e0c8d" providerId="ADAL" clId="{DCECD2A5-5ECC-4BFD-B493-11E43F996E78}" dt="2021-05-15T17:00:35.055" v="2872"/>
        <pc:sldMkLst>
          <pc:docMk/>
          <pc:sldMk cId="3312565503" sldId="292"/>
        </pc:sldMkLst>
        <pc:spChg chg="mod">
          <ac:chgData name="OLEG BILOVUS" userId="0223253b-c004-43a8-88dc-eef6a11e0c8d" providerId="ADAL" clId="{DCECD2A5-5ECC-4BFD-B493-11E43F996E78}" dt="2021-05-15T17:00:35.055" v="2872"/>
          <ac:spMkLst>
            <pc:docMk/>
            <pc:sldMk cId="3312565503" sldId="292"/>
            <ac:spMk id="7" creationId="{3127C41A-D9F8-4A52-BC73-D7A97933E151}"/>
          </ac:spMkLst>
        </pc:spChg>
        <pc:spChg chg="mod">
          <ac:chgData name="OLEG BILOVUS" userId="0223253b-c004-43a8-88dc-eef6a11e0c8d" providerId="ADAL" clId="{DCECD2A5-5ECC-4BFD-B493-11E43F996E78}" dt="2021-05-15T16:53:55.249" v="2717" actId="14100"/>
          <ac:spMkLst>
            <pc:docMk/>
            <pc:sldMk cId="3312565503" sldId="292"/>
            <ac:spMk id="44" creationId="{3F8E4E33-95CC-4565-8ECB-6DFA7A67AD28}"/>
          </ac:spMkLst>
        </pc:spChg>
        <pc:spChg chg="mod">
          <ac:chgData name="OLEG BILOVUS" userId="0223253b-c004-43a8-88dc-eef6a11e0c8d" providerId="ADAL" clId="{DCECD2A5-5ECC-4BFD-B493-11E43F996E78}" dt="2021-05-15T16:55:13.785" v="2815"/>
          <ac:spMkLst>
            <pc:docMk/>
            <pc:sldMk cId="3312565503" sldId="292"/>
            <ac:spMk id="45" creationId="{667A2297-F2CD-494A-97DE-A3F122E885E7}"/>
          </ac:spMkLst>
        </pc:spChg>
      </pc:sldChg>
      <pc:sldChg chg="addSp delSp modSp add mod">
        <pc:chgData name="OLEG BILOVUS" userId="0223253b-c004-43a8-88dc-eef6a11e0c8d" providerId="ADAL" clId="{DCECD2A5-5ECC-4BFD-B493-11E43F996E78}" dt="2021-05-15T17:22:58.952" v="3583"/>
        <pc:sldMkLst>
          <pc:docMk/>
          <pc:sldMk cId="3029258576" sldId="293"/>
        </pc:sldMkLst>
        <pc:spChg chg="mod">
          <ac:chgData name="OLEG BILOVUS" userId="0223253b-c004-43a8-88dc-eef6a11e0c8d" providerId="ADAL" clId="{DCECD2A5-5ECC-4BFD-B493-11E43F996E78}" dt="2021-05-15T17:00:43.821" v="2873"/>
          <ac:spMkLst>
            <pc:docMk/>
            <pc:sldMk cId="3029258576" sldId="293"/>
            <ac:spMk id="7" creationId="{3127C41A-D9F8-4A52-BC73-D7A97933E151}"/>
          </ac:spMkLst>
        </pc:spChg>
        <pc:spChg chg="add mod">
          <ac:chgData name="OLEG BILOVUS" userId="0223253b-c004-43a8-88dc-eef6a11e0c8d" providerId="ADAL" clId="{DCECD2A5-5ECC-4BFD-B493-11E43F996E78}" dt="2021-05-15T16:56:43.622" v="2860" actId="1076"/>
          <ac:spMkLst>
            <pc:docMk/>
            <pc:sldMk cId="3029258576" sldId="293"/>
            <ac:spMk id="17" creationId="{D3E9F4A0-0DCB-413E-9EA7-930C7B65A09F}"/>
          </ac:spMkLst>
        </pc:spChg>
        <pc:spChg chg="add mod">
          <ac:chgData name="OLEG BILOVUS" userId="0223253b-c004-43a8-88dc-eef6a11e0c8d" providerId="ADAL" clId="{DCECD2A5-5ECC-4BFD-B493-11E43F996E78}" dt="2021-05-15T16:56:43.622" v="2860" actId="1076"/>
          <ac:spMkLst>
            <pc:docMk/>
            <pc:sldMk cId="3029258576" sldId="293"/>
            <ac:spMk id="18" creationId="{D6C83B0A-8108-4B7A-B6CC-29F9B4371335}"/>
          </ac:spMkLst>
        </pc:spChg>
        <pc:spChg chg="add del mod">
          <ac:chgData name="OLEG BILOVUS" userId="0223253b-c004-43a8-88dc-eef6a11e0c8d" providerId="ADAL" clId="{DCECD2A5-5ECC-4BFD-B493-11E43F996E78}" dt="2021-05-15T16:56:06.455" v="2851" actId="478"/>
          <ac:spMkLst>
            <pc:docMk/>
            <pc:sldMk cId="3029258576" sldId="293"/>
            <ac:spMk id="19" creationId="{00E27F02-9EFE-4CC9-86D9-42C6ABFB3104}"/>
          </ac:spMkLst>
        </pc:spChg>
        <pc:spChg chg="add mod">
          <ac:chgData name="OLEG BILOVUS" userId="0223253b-c004-43a8-88dc-eef6a11e0c8d" providerId="ADAL" clId="{DCECD2A5-5ECC-4BFD-B493-11E43F996E78}" dt="2021-05-15T16:56:43.622" v="2860" actId="1076"/>
          <ac:spMkLst>
            <pc:docMk/>
            <pc:sldMk cId="3029258576" sldId="293"/>
            <ac:spMk id="20" creationId="{58D8DCFC-60BA-4BFA-A0D7-D7674E675B0F}"/>
          </ac:spMkLst>
        </pc:spChg>
        <pc:spChg chg="add mod">
          <ac:chgData name="OLEG BILOVUS" userId="0223253b-c004-43a8-88dc-eef6a11e0c8d" providerId="ADAL" clId="{DCECD2A5-5ECC-4BFD-B493-11E43F996E78}" dt="2021-05-15T17:22:58.952" v="3583"/>
          <ac:spMkLst>
            <pc:docMk/>
            <pc:sldMk cId="3029258576" sldId="293"/>
            <ac:spMk id="21" creationId="{1F17191E-1AF3-4804-AB55-7069AB9F839F}"/>
          </ac:spMkLst>
        </pc:spChg>
        <pc:spChg chg="del">
          <ac:chgData name="OLEG BILOVUS" userId="0223253b-c004-43a8-88dc-eef6a11e0c8d" providerId="ADAL" clId="{DCECD2A5-5ECC-4BFD-B493-11E43F996E78}" dt="2021-05-15T17:22:58.720" v="3582" actId="478"/>
          <ac:spMkLst>
            <pc:docMk/>
            <pc:sldMk cId="3029258576" sldId="293"/>
            <ac:spMk id="44" creationId="{3F8E4E33-95CC-4565-8ECB-6DFA7A67AD28}"/>
          </ac:spMkLst>
        </pc:spChg>
      </pc:sldChg>
      <pc:sldChg chg="addSp delSp modSp add mod ord">
        <pc:chgData name="OLEG BILOVUS" userId="0223253b-c004-43a8-88dc-eef6a11e0c8d" providerId="ADAL" clId="{DCECD2A5-5ECC-4BFD-B493-11E43F996E78}" dt="2021-05-15T17:21:23.654" v="3581" actId="478"/>
        <pc:sldMkLst>
          <pc:docMk/>
          <pc:sldMk cId="2987580748" sldId="294"/>
        </pc:sldMkLst>
        <pc:spChg chg="mod">
          <ac:chgData name="OLEG BILOVUS" userId="0223253b-c004-43a8-88dc-eef6a11e0c8d" providerId="ADAL" clId="{DCECD2A5-5ECC-4BFD-B493-11E43F996E78}" dt="2021-05-15T17:11:43.216" v="3066"/>
          <ac:spMkLst>
            <pc:docMk/>
            <pc:sldMk cId="2987580748" sldId="294"/>
            <ac:spMk id="7" creationId="{3127C41A-D9F8-4A52-BC73-D7A97933E151}"/>
          </ac:spMkLst>
        </pc:spChg>
        <pc:spChg chg="mod">
          <ac:chgData name="OLEG BILOVUS" userId="0223253b-c004-43a8-88dc-eef6a11e0c8d" providerId="ADAL" clId="{DCECD2A5-5ECC-4BFD-B493-11E43F996E78}" dt="2021-05-15T17:13:22.908" v="3071"/>
          <ac:spMkLst>
            <pc:docMk/>
            <pc:sldMk cId="2987580748" sldId="294"/>
            <ac:spMk id="11" creationId="{2EF6BFD8-F853-4722-B84E-F37B914BDDB2}"/>
          </ac:spMkLst>
        </pc:spChg>
        <pc:spChg chg="add del mod">
          <ac:chgData name="OLEG BILOVUS" userId="0223253b-c004-43a8-88dc-eef6a11e0c8d" providerId="ADAL" clId="{DCECD2A5-5ECC-4BFD-B493-11E43F996E78}" dt="2021-05-15T17:20:18.307" v="3501" actId="478"/>
          <ac:spMkLst>
            <pc:docMk/>
            <pc:sldMk cId="2987580748" sldId="294"/>
            <ac:spMk id="17" creationId="{E537C2EB-6001-4B1D-B3FD-800E807E3EC5}"/>
          </ac:spMkLst>
        </pc:spChg>
        <pc:spChg chg="add del mod">
          <ac:chgData name="OLEG BILOVUS" userId="0223253b-c004-43a8-88dc-eef6a11e0c8d" providerId="ADAL" clId="{DCECD2A5-5ECC-4BFD-B493-11E43F996E78}" dt="2021-05-15T17:20:18.307" v="3501" actId="478"/>
          <ac:spMkLst>
            <pc:docMk/>
            <pc:sldMk cId="2987580748" sldId="294"/>
            <ac:spMk id="18" creationId="{2164793F-4B55-4F84-A8B8-6048BCAEDD6B}"/>
          </ac:spMkLst>
        </pc:spChg>
        <pc:spChg chg="add del mod">
          <ac:chgData name="OLEG BILOVUS" userId="0223253b-c004-43a8-88dc-eef6a11e0c8d" providerId="ADAL" clId="{DCECD2A5-5ECC-4BFD-B493-11E43F996E78}" dt="2021-05-15T17:20:18.307" v="3501" actId="478"/>
          <ac:spMkLst>
            <pc:docMk/>
            <pc:sldMk cId="2987580748" sldId="294"/>
            <ac:spMk id="19" creationId="{AD060896-ACE3-4886-A865-75442BBE012A}"/>
          </ac:spMkLst>
        </pc:spChg>
        <pc:spChg chg="add del mod">
          <ac:chgData name="OLEG BILOVUS" userId="0223253b-c004-43a8-88dc-eef6a11e0c8d" providerId="ADAL" clId="{DCECD2A5-5ECC-4BFD-B493-11E43F996E78}" dt="2021-05-15T17:20:18.307" v="3501" actId="478"/>
          <ac:spMkLst>
            <pc:docMk/>
            <pc:sldMk cId="2987580748" sldId="294"/>
            <ac:spMk id="20" creationId="{35A70902-7B2A-433A-AEF2-E2181E89570B}"/>
          </ac:spMkLst>
        </pc:spChg>
        <pc:spChg chg="add mod">
          <ac:chgData name="OLEG BILOVUS" userId="0223253b-c004-43a8-88dc-eef6a11e0c8d" providerId="ADAL" clId="{DCECD2A5-5ECC-4BFD-B493-11E43F996E78}" dt="2021-05-15T17:20:42.127" v="3577" actId="1076"/>
          <ac:spMkLst>
            <pc:docMk/>
            <pc:sldMk cId="2987580748" sldId="294"/>
            <ac:spMk id="21" creationId="{8FACD106-CDF0-49EC-B152-07E61E5D6A33}"/>
          </ac:spMkLst>
        </pc:spChg>
        <pc:spChg chg="add mod">
          <ac:chgData name="OLEG BILOVUS" userId="0223253b-c004-43a8-88dc-eef6a11e0c8d" providerId="ADAL" clId="{DCECD2A5-5ECC-4BFD-B493-11E43F996E78}" dt="2021-05-15T17:20:42.127" v="3577" actId="1076"/>
          <ac:spMkLst>
            <pc:docMk/>
            <pc:sldMk cId="2987580748" sldId="294"/>
            <ac:spMk id="22" creationId="{8D9B8EA9-2A9C-4EF3-B42A-F6FD61C98DD5}"/>
          </ac:spMkLst>
        </pc:spChg>
        <pc:spChg chg="add mod">
          <ac:chgData name="OLEG BILOVUS" userId="0223253b-c004-43a8-88dc-eef6a11e0c8d" providerId="ADAL" clId="{DCECD2A5-5ECC-4BFD-B493-11E43F996E78}" dt="2021-05-15T17:20:42.127" v="3577" actId="1076"/>
          <ac:spMkLst>
            <pc:docMk/>
            <pc:sldMk cId="2987580748" sldId="294"/>
            <ac:spMk id="23" creationId="{75A73482-D1C0-4EBA-9139-73C7CC04D774}"/>
          </ac:spMkLst>
        </pc:spChg>
        <pc:spChg chg="add mod">
          <ac:chgData name="OLEG BILOVUS" userId="0223253b-c004-43a8-88dc-eef6a11e0c8d" providerId="ADAL" clId="{DCECD2A5-5ECC-4BFD-B493-11E43F996E78}" dt="2021-05-15T17:20:42.127" v="3577" actId="1076"/>
          <ac:spMkLst>
            <pc:docMk/>
            <pc:sldMk cId="2987580748" sldId="294"/>
            <ac:spMk id="24" creationId="{CE024267-9D3E-46C4-AB54-091D4B1D1852}"/>
          </ac:spMkLst>
        </pc:spChg>
        <pc:spChg chg="add del mod">
          <ac:chgData name="OLEG BILOVUS" userId="0223253b-c004-43a8-88dc-eef6a11e0c8d" providerId="ADAL" clId="{DCECD2A5-5ECC-4BFD-B493-11E43F996E78}" dt="2021-05-15T17:21:23.654" v="3581" actId="478"/>
          <ac:spMkLst>
            <pc:docMk/>
            <pc:sldMk cId="2987580748" sldId="294"/>
            <ac:spMk id="25" creationId="{FEC7A9C6-DEBA-49D7-A5D7-CC6D47C74871}"/>
          </ac:spMkLst>
        </pc:spChg>
        <pc:spChg chg="mod">
          <ac:chgData name="OLEG BILOVUS" userId="0223253b-c004-43a8-88dc-eef6a11e0c8d" providerId="ADAL" clId="{DCECD2A5-5ECC-4BFD-B493-11E43F996E78}" dt="2021-05-15T16:58:18.072" v="2869" actId="3626"/>
          <ac:spMkLst>
            <pc:docMk/>
            <pc:sldMk cId="2987580748" sldId="294"/>
            <ac:spMk id="45" creationId="{667A2297-F2CD-494A-97DE-A3F122E885E7}"/>
          </ac:spMkLst>
        </pc:spChg>
      </pc:sldChg>
      <pc:sldChg chg="modSp add mod ord">
        <pc:chgData name="OLEG BILOVUS" userId="0223253b-c004-43a8-88dc-eef6a11e0c8d" providerId="ADAL" clId="{DCECD2A5-5ECC-4BFD-B493-11E43F996E78}" dt="2021-05-15T17:00:49.101" v="2874"/>
        <pc:sldMkLst>
          <pc:docMk/>
          <pc:sldMk cId="2171794157" sldId="295"/>
        </pc:sldMkLst>
        <pc:spChg chg="mod">
          <ac:chgData name="OLEG BILOVUS" userId="0223253b-c004-43a8-88dc-eef6a11e0c8d" providerId="ADAL" clId="{DCECD2A5-5ECC-4BFD-B493-11E43F996E78}" dt="2021-05-15T17:00:49.101" v="2874"/>
          <ac:spMkLst>
            <pc:docMk/>
            <pc:sldMk cId="2171794157" sldId="295"/>
            <ac:spMk id="7" creationId="{3127C41A-D9F8-4A52-BC73-D7A97933E151}"/>
          </ac:spMkLst>
        </pc:spChg>
        <pc:spChg chg="mod">
          <ac:chgData name="OLEG BILOVUS" userId="0223253b-c004-43a8-88dc-eef6a11e0c8d" providerId="ADAL" clId="{DCECD2A5-5ECC-4BFD-B493-11E43F996E78}" dt="2021-05-15T16:57:47.952" v="2868" actId="1582"/>
          <ac:spMkLst>
            <pc:docMk/>
            <pc:sldMk cId="2171794157" sldId="295"/>
            <ac:spMk id="44" creationId="{3F8E4E33-95CC-4565-8ECB-6DFA7A67AD28}"/>
          </ac:spMkLst>
        </pc:spChg>
      </pc:sldChg>
      <pc:sldChg chg="modSp add">
        <pc:chgData name="OLEG BILOVUS" userId="0223253b-c004-43a8-88dc-eef6a11e0c8d" providerId="ADAL" clId="{DCECD2A5-5ECC-4BFD-B493-11E43F996E78}" dt="2021-05-16T17:32:48.731" v="3589" actId="339"/>
        <pc:sldMkLst>
          <pc:docMk/>
          <pc:sldMk cId="3577866562" sldId="296"/>
        </pc:sldMkLst>
        <pc:spChg chg="mod">
          <ac:chgData name="OLEG BILOVUS" userId="0223253b-c004-43a8-88dc-eef6a11e0c8d" providerId="ADAL" clId="{DCECD2A5-5ECC-4BFD-B493-11E43F996E78}" dt="2021-05-16T17:32:48.731" v="3589" actId="339"/>
          <ac:spMkLst>
            <pc:docMk/>
            <pc:sldMk cId="3577866562" sldId="296"/>
            <ac:spMk id="9" creationId="{4192305A-2226-405A-93C1-71EAA01586A3}"/>
          </ac:spMkLst>
        </pc:spChg>
        <pc:spChg chg="mod">
          <ac:chgData name="OLEG BILOVUS" userId="0223253b-c004-43a8-88dc-eef6a11e0c8d" providerId="ADAL" clId="{DCECD2A5-5ECC-4BFD-B493-11E43F996E78}" dt="2021-05-15T17:11:56.586" v="3067"/>
          <ac:spMkLst>
            <pc:docMk/>
            <pc:sldMk cId="3577866562" sldId="296"/>
            <ac:spMk id="11" creationId="{2EF6BFD8-F853-4722-B84E-F37B914BDDB2}"/>
          </ac:spMkLst>
        </pc:spChg>
        <pc:spChg chg="mod">
          <ac:chgData name="OLEG BILOVUS" userId="0223253b-c004-43a8-88dc-eef6a11e0c8d" providerId="ADAL" clId="{DCECD2A5-5ECC-4BFD-B493-11E43F996E78}" dt="2021-05-16T17:32:48.731" v="3589" actId="339"/>
          <ac:spMkLst>
            <pc:docMk/>
            <pc:sldMk cId="3577866562" sldId="296"/>
            <ac:spMk id="21" creationId="{3EBCBC2B-D4F9-46E4-A233-FA5E12AD76FD}"/>
          </ac:spMkLst>
        </pc:spChg>
        <pc:spChg chg="mod">
          <ac:chgData name="OLEG BILOVUS" userId="0223253b-c004-43a8-88dc-eef6a11e0c8d" providerId="ADAL" clId="{DCECD2A5-5ECC-4BFD-B493-11E43F996E78}" dt="2021-05-16T17:32:48.731" v="3589" actId="339"/>
          <ac:spMkLst>
            <pc:docMk/>
            <pc:sldMk cId="3577866562" sldId="296"/>
            <ac:spMk id="24" creationId="{24A88098-CE57-4536-8193-DFCB83A8C9A5}"/>
          </ac:spMkLst>
        </pc:spChg>
        <pc:spChg chg="mod">
          <ac:chgData name="OLEG BILOVUS" userId="0223253b-c004-43a8-88dc-eef6a11e0c8d" providerId="ADAL" clId="{DCECD2A5-5ECC-4BFD-B493-11E43F996E78}" dt="2021-05-16T17:32:48.731" v="3589" actId="339"/>
          <ac:spMkLst>
            <pc:docMk/>
            <pc:sldMk cId="3577866562" sldId="296"/>
            <ac:spMk id="27" creationId="{0A64B5C7-0BF6-4745-869E-5DCE579AEBB7}"/>
          </ac:spMkLst>
        </pc:spChg>
        <pc:spChg chg="mod">
          <ac:chgData name="OLEG BILOVUS" userId="0223253b-c004-43a8-88dc-eef6a11e0c8d" providerId="ADAL" clId="{DCECD2A5-5ECC-4BFD-B493-11E43F996E78}" dt="2021-05-16T17:32:48.731" v="3589" actId="339"/>
          <ac:spMkLst>
            <pc:docMk/>
            <pc:sldMk cId="3577866562" sldId="296"/>
            <ac:spMk id="30" creationId="{EF149047-2D7A-455A-9D15-BD4A87D4BA3B}"/>
          </ac:spMkLst>
        </pc:spChg>
        <pc:spChg chg="mod">
          <ac:chgData name="OLEG BILOVUS" userId="0223253b-c004-43a8-88dc-eef6a11e0c8d" providerId="ADAL" clId="{DCECD2A5-5ECC-4BFD-B493-11E43F996E78}" dt="2021-05-16T17:32:48.731" v="3589" actId="339"/>
          <ac:spMkLst>
            <pc:docMk/>
            <pc:sldMk cId="3577866562" sldId="296"/>
            <ac:spMk id="33" creationId="{5F722983-BB57-4D2C-8B8A-E1729088B26C}"/>
          </ac:spMkLst>
        </pc:spChg>
        <pc:spChg chg="mod">
          <ac:chgData name="OLEG BILOVUS" userId="0223253b-c004-43a8-88dc-eef6a11e0c8d" providerId="ADAL" clId="{DCECD2A5-5ECC-4BFD-B493-11E43F996E78}" dt="2021-05-16T17:32:48.731" v="3589" actId="339"/>
          <ac:spMkLst>
            <pc:docMk/>
            <pc:sldMk cId="3577866562" sldId="296"/>
            <ac:spMk id="36" creationId="{D42E69DB-BF98-4C11-B0A4-EDBDFD8B8777}"/>
          </ac:spMkLst>
        </pc:spChg>
      </pc:sldChg>
      <pc:sldChg chg="addSp delSp modSp add mod">
        <pc:chgData name="OLEG BILOVUS" userId="0223253b-c004-43a8-88dc-eef6a11e0c8d" providerId="ADAL" clId="{DCECD2A5-5ECC-4BFD-B493-11E43F996E78}" dt="2021-05-18T08:12:31.163" v="3653" actId="1076"/>
        <pc:sldMkLst>
          <pc:docMk/>
          <pc:sldMk cId="2667364344" sldId="297"/>
        </pc:sldMkLst>
        <pc:spChg chg="mod">
          <ac:chgData name="OLEG BILOVUS" userId="0223253b-c004-43a8-88dc-eef6a11e0c8d" providerId="ADAL" clId="{DCECD2A5-5ECC-4BFD-B493-11E43F996E78}" dt="2021-05-15T17:13:32.513" v="3072"/>
          <ac:spMkLst>
            <pc:docMk/>
            <pc:sldMk cId="2667364344" sldId="297"/>
            <ac:spMk id="7" creationId="{3127C41A-D9F8-4A52-BC73-D7A97933E151}"/>
          </ac:spMkLst>
        </pc:spChg>
        <pc:spChg chg="ord">
          <ac:chgData name="OLEG BILOVUS" userId="0223253b-c004-43a8-88dc-eef6a11e0c8d" providerId="ADAL" clId="{DCECD2A5-5ECC-4BFD-B493-11E43F996E78}" dt="2021-05-15T17:24:04.501" v="3584" actId="166"/>
          <ac:spMkLst>
            <pc:docMk/>
            <pc:sldMk cId="2667364344" sldId="297"/>
            <ac:spMk id="11" creationId="{2EF6BFD8-F853-4722-B84E-F37B914BDDB2}"/>
          </ac:spMkLst>
        </pc:spChg>
        <pc:spChg chg="mod">
          <ac:chgData name="OLEG BILOVUS" userId="0223253b-c004-43a8-88dc-eef6a11e0c8d" providerId="ADAL" clId="{DCECD2A5-5ECC-4BFD-B493-11E43F996E78}" dt="2021-05-15T17:19:18.793" v="3475" actId="14100"/>
          <ac:spMkLst>
            <pc:docMk/>
            <pc:sldMk cId="2667364344" sldId="297"/>
            <ac:spMk id="17" creationId="{E537C2EB-6001-4B1D-B3FD-800E807E3EC5}"/>
          </ac:spMkLst>
        </pc:spChg>
        <pc:spChg chg="mod">
          <ac:chgData name="OLEG BILOVUS" userId="0223253b-c004-43a8-88dc-eef6a11e0c8d" providerId="ADAL" clId="{DCECD2A5-5ECC-4BFD-B493-11E43F996E78}" dt="2021-05-15T17:19:22.231" v="3487" actId="1035"/>
          <ac:spMkLst>
            <pc:docMk/>
            <pc:sldMk cId="2667364344" sldId="297"/>
            <ac:spMk id="18" creationId="{2164793F-4B55-4F84-A8B8-6048BCAEDD6B}"/>
          </ac:spMkLst>
        </pc:spChg>
        <pc:spChg chg="add del mod ord">
          <ac:chgData name="OLEG BILOVUS" userId="0223253b-c004-43a8-88dc-eef6a11e0c8d" providerId="ADAL" clId="{DCECD2A5-5ECC-4BFD-B493-11E43F996E78}" dt="2021-05-18T08:08:43.664" v="3613" actId="478"/>
          <ac:spMkLst>
            <pc:docMk/>
            <pc:sldMk cId="2667364344" sldId="297"/>
            <ac:spMk id="19" creationId="{0DA4404D-192A-442E-87C4-74BECB1CA435}"/>
          </ac:spMkLst>
        </pc:spChg>
        <pc:spChg chg="del mod">
          <ac:chgData name="OLEG BILOVUS" userId="0223253b-c004-43a8-88dc-eef6a11e0c8d" providerId="ADAL" clId="{DCECD2A5-5ECC-4BFD-B493-11E43F996E78}" dt="2021-05-15T17:19:28.014" v="3488" actId="478"/>
          <ac:spMkLst>
            <pc:docMk/>
            <pc:sldMk cId="2667364344" sldId="297"/>
            <ac:spMk id="19" creationId="{AD060896-ACE3-4886-A865-75442BBE012A}"/>
          </ac:spMkLst>
        </pc:spChg>
        <pc:spChg chg="mod">
          <ac:chgData name="OLEG BILOVUS" userId="0223253b-c004-43a8-88dc-eef6a11e0c8d" providerId="ADAL" clId="{DCECD2A5-5ECC-4BFD-B493-11E43F996E78}" dt="2021-05-18T08:09:52.208" v="3618" actId="1076"/>
          <ac:spMkLst>
            <pc:docMk/>
            <pc:sldMk cId="2667364344" sldId="297"/>
            <ac:spMk id="20" creationId="{35A70902-7B2A-433A-AEF2-E2181E89570B}"/>
          </ac:spMkLst>
        </pc:spChg>
        <pc:spChg chg="add del mod">
          <ac:chgData name="OLEG BILOVUS" userId="0223253b-c004-43a8-88dc-eef6a11e0c8d" providerId="ADAL" clId="{DCECD2A5-5ECC-4BFD-B493-11E43F996E78}" dt="2021-05-18T08:12:31.163" v="3653" actId="1076"/>
          <ac:spMkLst>
            <pc:docMk/>
            <pc:sldMk cId="2667364344" sldId="297"/>
            <ac:spMk id="21" creationId="{BDE421CD-6386-4717-8F41-2A3D1F91FA00}"/>
          </ac:spMkLst>
        </pc:spChg>
        <pc:spChg chg="add mod">
          <ac:chgData name="OLEG BILOVUS" userId="0223253b-c004-43a8-88dc-eef6a11e0c8d" providerId="ADAL" clId="{DCECD2A5-5ECC-4BFD-B493-11E43F996E78}" dt="2021-05-15T17:18:55.840" v="3473"/>
          <ac:spMkLst>
            <pc:docMk/>
            <pc:sldMk cId="2667364344" sldId="297"/>
            <ac:spMk id="22" creationId="{02833BE1-1584-4F09-A909-B9E29AC38DA6}"/>
          </ac:spMkLst>
        </pc:spChg>
        <pc:spChg chg="add mod">
          <ac:chgData name="OLEG BILOVUS" userId="0223253b-c004-43a8-88dc-eef6a11e0c8d" providerId="ADAL" clId="{DCECD2A5-5ECC-4BFD-B493-11E43F996E78}" dt="2021-05-15T17:18:55.840" v="3473"/>
          <ac:spMkLst>
            <pc:docMk/>
            <pc:sldMk cId="2667364344" sldId="297"/>
            <ac:spMk id="23" creationId="{A914768E-71D3-40D4-819A-61156813CBCB}"/>
          </ac:spMkLst>
        </pc:spChg>
        <pc:spChg chg="add mod">
          <ac:chgData name="OLEG BILOVUS" userId="0223253b-c004-43a8-88dc-eef6a11e0c8d" providerId="ADAL" clId="{DCECD2A5-5ECC-4BFD-B493-11E43F996E78}" dt="2021-05-15T17:18:55.840" v="3473"/>
          <ac:spMkLst>
            <pc:docMk/>
            <pc:sldMk cId="2667364344" sldId="297"/>
            <ac:spMk id="24" creationId="{3F660AA3-666D-4966-ADB4-1B66C36D8412}"/>
          </ac:spMkLst>
        </pc:spChg>
        <pc:spChg chg="add mod">
          <ac:chgData name="OLEG BILOVUS" userId="0223253b-c004-43a8-88dc-eef6a11e0c8d" providerId="ADAL" clId="{DCECD2A5-5ECC-4BFD-B493-11E43F996E78}" dt="2021-05-15T17:18:55.840" v="3473"/>
          <ac:spMkLst>
            <pc:docMk/>
            <pc:sldMk cId="2667364344" sldId="297"/>
            <ac:spMk id="25" creationId="{2EA7383F-5A8D-467A-9EFE-4A9EEA6E65B5}"/>
          </ac:spMkLst>
        </pc:spChg>
        <pc:spChg chg="add mod">
          <ac:chgData name="OLEG BILOVUS" userId="0223253b-c004-43a8-88dc-eef6a11e0c8d" providerId="ADAL" clId="{DCECD2A5-5ECC-4BFD-B493-11E43F996E78}" dt="2021-05-15T17:19:38.541" v="3498" actId="20577"/>
          <ac:spMkLst>
            <pc:docMk/>
            <pc:sldMk cId="2667364344" sldId="297"/>
            <ac:spMk id="26" creationId="{2D0F5EF2-A4BF-42F7-BF64-F86927112391}"/>
          </ac:spMkLst>
        </pc:spChg>
        <pc:spChg chg="del">
          <ac:chgData name="OLEG BILOVUS" userId="0223253b-c004-43a8-88dc-eef6a11e0c8d" providerId="ADAL" clId="{DCECD2A5-5ECC-4BFD-B493-11E43F996E78}" dt="2021-05-15T17:13:00.282" v="3069" actId="478"/>
          <ac:spMkLst>
            <pc:docMk/>
            <pc:sldMk cId="2667364344" sldId="297"/>
            <ac:spMk id="42" creationId="{38D054BC-DCDF-48A4-8819-5F3170C161B7}"/>
          </ac:spMkLst>
        </pc:spChg>
        <pc:spChg chg="del">
          <ac:chgData name="OLEG BILOVUS" userId="0223253b-c004-43a8-88dc-eef6a11e0c8d" providerId="ADAL" clId="{DCECD2A5-5ECC-4BFD-B493-11E43F996E78}" dt="2021-05-15T17:13:00.282" v="3069" actId="478"/>
          <ac:spMkLst>
            <pc:docMk/>
            <pc:sldMk cId="2667364344" sldId="297"/>
            <ac:spMk id="43" creationId="{F17218DC-29F5-435C-8496-3C167032D480}"/>
          </ac:spMkLst>
        </pc:spChg>
        <pc:spChg chg="del">
          <ac:chgData name="OLEG BILOVUS" userId="0223253b-c004-43a8-88dc-eef6a11e0c8d" providerId="ADAL" clId="{DCECD2A5-5ECC-4BFD-B493-11E43F996E78}" dt="2021-05-15T17:13:00.282" v="3069" actId="478"/>
          <ac:spMkLst>
            <pc:docMk/>
            <pc:sldMk cId="2667364344" sldId="297"/>
            <ac:spMk id="44" creationId="{3F8E4E33-95CC-4565-8ECB-6DFA7A67AD28}"/>
          </ac:spMkLst>
        </pc:spChg>
        <pc:spChg chg="del">
          <ac:chgData name="OLEG BILOVUS" userId="0223253b-c004-43a8-88dc-eef6a11e0c8d" providerId="ADAL" clId="{DCECD2A5-5ECC-4BFD-B493-11E43F996E78}" dt="2021-05-15T17:13:00.282" v="3069" actId="478"/>
          <ac:spMkLst>
            <pc:docMk/>
            <pc:sldMk cId="2667364344" sldId="297"/>
            <ac:spMk id="45" creationId="{667A2297-F2CD-494A-97DE-A3F122E885E7}"/>
          </ac:spMkLst>
        </pc:spChg>
        <pc:spChg chg="del">
          <ac:chgData name="OLEG BILOVUS" userId="0223253b-c004-43a8-88dc-eef6a11e0c8d" providerId="ADAL" clId="{DCECD2A5-5ECC-4BFD-B493-11E43F996E78}" dt="2021-05-15T17:13:00.282" v="3069" actId="478"/>
          <ac:spMkLst>
            <pc:docMk/>
            <pc:sldMk cId="2667364344" sldId="297"/>
            <ac:spMk id="46" creationId="{72A399CC-1012-42B4-AE55-152E30C3A84D}"/>
          </ac:spMkLst>
        </pc:spChg>
        <pc:spChg chg="del">
          <ac:chgData name="OLEG BILOVUS" userId="0223253b-c004-43a8-88dc-eef6a11e0c8d" providerId="ADAL" clId="{DCECD2A5-5ECC-4BFD-B493-11E43F996E78}" dt="2021-05-15T17:13:00.282" v="3069" actId="478"/>
          <ac:spMkLst>
            <pc:docMk/>
            <pc:sldMk cId="2667364344" sldId="297"/>
            <ac:spMk id="47" creationId="{4E263F34-52F9-4035-9754-D3E3AFC5214E}"/>
          </ac:spMkLst>
        </pc:spChg>
        <pc:spChg chg="del">
          <ac:chgData name="OLEG BILOVUS" userId="0223253b-c004-43a8-88dc-eef6a11e0c8d" providerId="ADAL" clId="{DCECD2A5-5ECC-4BFD-B493-11E43F996E78}" dt="2021-05-15T17:13:00.282" v="3069" actId="478"/>
          <ac:spMkLst>
            <pc:docMk/>
            <pc:sldMk cId="2667364344" sldId="297"/>
            <ac:spMk id="48" creationId="{3AD171EF-FB4F-48B7-AB4D-EF291D2E2D6B}"/>
          </ac:spMkLst>
        </pc:spChg>
        <pc:spChg chg="del">
          <ac:chgData name="OLEG BILOVUS" userId="0223253b-c004-43a8-88dc-eef6a11e0c8d" providerId="ADAL" clId="{DCECD2A5-5ECC-4BFD-B493-11E43F996E78}" dt="2021-05-15T17:13:00.282" v="3069" actId="478"/>
          <ac:spMkLst>
            <pc:docMk/>
            <pc:sldMk cId="2667364344" sldId="297"/>
            <ac:spMk id="49" creationId="{6B906B8A-0070-4099-BFF0-382EFF6FA716}"/>
          </ac:spMkLst>
        </pc:spChg>
        <pc:spChg chg="mod">
          <ac:chgData name="OLEG BILOVUS" userId="0223253b-c004-43a8-88dc-eef6a11e0c8d" providerId="ADAL" clId="{DCECD2A5-5ECC-4BFD-B493-11E43F996E78}" dt="2021-05-15T17:13:11.967" v="3070" actId="1076"/>
          <ac:spMkLst>
            <pc:docMk/>
            <pc:sldMk cId="2667364344" sldId="297"/>
            <ac:spMk id="50" creationId="{8B389505-DCA5-4DC9-94B0-A904E156B8C0}"/>
          </ac:spMkLst>
        </pc:spChg>
        <pc:spChg chg="del">
          <ac:chgData name="OLEG BILOVUS" userId="0223253b-c004-43a8-88dc-eef6a11e0c8d" providerId="ADAL" clId="{DCECD2A5-5ECC-4BFD-B493-11E43F996E78}" dt="2021-05-15T17:18:55.513" v="3472" actId="478"/>
          <ac:spMkLst>
            <pc:docMk/>
            <pc:sldMk cId="2667364344" sldId="297"/>
            <ac:spMk id="52" creationId="{F95A5B70-E4C9-46DC-901F-EA74552F2D95}"/>
          </ac:spMkLst>
        </pc:spChg>
        <pc:cxnChg chg="add del mod">
          <ac:chgData name="OLEG BILOVUS" userId="0223253b-c004-43a8-88dc-eef6a11e0c8d" providerId="ADAL" clId="{DCECD2A5-5ECC-4BFD-B493-11E43F996E78}" dt="2021-05-18T08:12:15.760" v="3650" actId="478"/>
          <ac:cxnSpMkLst>
            <pc:docMk/>
            <pc:sldMk cId="2667364344" sldId="297"/>
            <ac:cxnSpMk id="3" creationId="{855A5D10-C18E-41A6-ABE3-BE2723434435}"/>
          </ac:cxnSpMkLst>
        </pc:cxnChg>
        <pc:cxnChg chg="add del mod">
          <ac:chgData name="OLEG BILOVUS" userId="0223253b-c004-43a8-88dc-eef6a11e0c8d" providerId="ADAL" clId="{DCECD2A5-5ECC-4BFD-B493-11E43F996E78}" dt="2021-05-18T08:12:14.002" v="3649" actId="478"/>
          <ac:cxnSpMkLst>
            <pc:docMk/>
            <pc:sldMk cId="2667364344" sldId="297"/>
            <ac:cxnSpMk id="27" creationId="{295A2595-D01F-4FF0-BC51-FC481041EE0D}"/>
          </ac:cxnSpMkLst>
        </pc:cxnChg>
        <pc:cxnChg chg="add del mod">
          <ac:chgData name="OLEG BILOVUS" userId="0223253b-c004-43a8-88dc-eef6a11e0c8d" providerId="ADAL" clId="{DCECD2A5-5ECC-4BFD-B493-11E43F996E78}" dt="2021-05-18T08:12:16.550" v="3651" actId="478"/>
          <ac:cxnSpMkLst>
            <pc:docMk/>
            <pc:sldMk cId="2667364344" sldId="297"/>
            <ac:cxnSpMk id="28" creationId="{C825745A-6865-4E22-86EB-5655B40F02EF}"/>
          </ac:cxnSpMkLst>
        </pc:cxnChg>
      </pc:sldChg>
      <pc:sldChg chg="modSp mod">
        <pc:chgData name="OLEG BILOVUS" userId="0223253b-c004-43a8-88dc-eef6a11e0c8d" providerId="ADAL" clId="{DCECD2A5-5ECC-4BFD-B493-11E43F996E78}" dt="2021-05-22T07:22:38.348" v="3654" actId="3626"/>
        <pc:sldMkLst>
          <pc:docMk/>
          <pc:sldMk cId="2951272494" sldId="315"/>
        </pc:sldMkLst>
        <pc:spChg chg="mod">
          <ac:chgData name="OLEG BILOVUS" userId="0223253b-c004-43a8-88dc-eef6a11e0c8d" providerId="ADAL" clId="{DCECD2A5-5ECC-4BFD-B493-11E43F996E78}" dt="2021-05-22T07:22:38.348" v="3654" actId="3626"/>
          <ac:spMkLst>
            <pc:docMk/>
            <pc:sldMk cId="2951272494" sldId="315"/>
            <ac:spMk id="20" creationId="{66472AFA-2AD0-4352-9D3C-3561E150516C}"/>
          </ac:spMkLst>
        </pc:spChg>
      </pc:sldChg>
      <pc:sldChg chg="modSp mod">
        <pc:chgData name="OLEG BILOVUS" userId="0223253b-c004-43a8-88dc-eef6a11e0c8d" providerId="ADAL" clId="{DCECD2A5-5ECC-4BFD-B493-11E43F996E78}" dt="2021-05-22T07:22:48.217" v="3655" actId="3626"/>
        <pc:sldMkLst>
          <pc:docMk/>
          <pc:sldMk cId="709191907" sldId="316"/>
        </pc:sldMkLst>
        <pc:spChg chg="mod">
          <ac:chgData name="OLEG BILOVUS" userId="0223253b-c004-43a8-88dc-eef6a11e0c8d" providerId="ADAL" clId="{DCECD2A5-5ECC-4BFD-B493-11E43F996E78}" dt="2021-05-22T07:22:48.217" v="3655" actId="3626"/>
          <ac:spMkLst>
            <pc:docMk/>
            <pc:sldMk cId="709191907" sldId="316"/>
            <ac:spMk id="20" creationId="{66472AFA-2AD0-4352-9D3C-3561E150516C}"/>
          </ac:spMkLst>
        </pc:spChg>
      </pc:sldChg>
      <pc:sldChg chg="modSp mod">
        <pc:chgData name="OLEG BILOVUS" userId="0223253b-c004-43a8-88dc-eef6a11e0c8d" providerId="ADAL" clId="{DCECD2A5-5ECC-4BFD-B493-11E43F996E78}" dt="2021-05-22T07:22:53.815" v="3656" actId="3626"/>
        <pc:sldMkLst>
          <pc:docMk/>
          <pc:sldMk cId="503737861" sldId="317"/>
        </pc:sldMkLst>
        <pc:spChg chg="mod">
          <ac:chgData name="OLEG BILOVUS" userId="0223253b-c004-43a8-88dc-eef6a11e0c8d" providerId="ADAL" clId="{DCECD2A5-5ECC-4BFD-B493-11E43F996E78}" dt="2021-05-22T07:22:53.815" v="3656" actId="3626"/>
          <ac:spMkLst>
            <pc:docMk/>
            <pc:sldMk cId="503737861" sldId="317"/>
            <ac:spMk id="20" creationId="{66472AFA-2AD0-4352-9D3C-3561E150516C}"/>
          </ac:spMkLst>
        </pc:spChg>
      </pc:sldChg>
    </pc:docChg>
  </pc:docChgLst>
  <pc:docChgLst>
    <pc:chgData name="ANTONIO MIRRA" userId="030542ff-218f-4953-a0e6-7ff2bbae0d2d" providerId="ADAL" clId="{52E0DFB7-B846-4B6A-AD56-871E7CCC6CA7}"/>
    <pc:docChg chg="custSel addSld modSld sldOrd addSection modSection">
      <pc:chgData name="ANTONIO MIRRA" userId="030542ff-218f-4953-a0e6-7ff2bbae0d2d" providerId="ADAL" clId="{52E0DFB7-B846-4B6A-AD56-871E7CCC6CA7}" dt="2021-05-29T08:40:09.387" v="1015" actId="2711"/>
      <pc:docMkLst>
        <pc:docMk/>
      </pc:docMkLst>
      <pc:sldChg chg="addSp modSp add mod">
        <pc:chgData name="ANTONIO MIRRA" userId="030542ff-218f-4953-a0e6-7ff2bbae0d2d" providerId="ADAL" clId="{52E0DFB7-B846-4B6A-AD56-871E7CCC6CA7}" dt="2021-05-29T08:21:05.632" v="930" actId="20577"/>
        <pc:sldMkLst>
          <pc:docMk/>
          <pc:sldMk cId="2633598736" sldId="277"/>
        </pc:sldMkLst>
        <pc:spChg chg="add mod">
          <ac:chgData name="ANTONIO MIRRA" userId="030542ff-218f-4953-a0e6-7ff2bbae0d2d" providerId="ADAL" clId="{52E0DFB7-B846-4B6A-AD56-871E7CCC6CA7}" dt="2021-05-29T08:13:45.752" v="514" actId="20577"/>
          <ac:spMkLst>
            <pc:docMk/>
            <pc:sldMk cId="2633598736" sldId="277"/>
            <ac:spMk id="2" creationId="{6D50F9EA-B906-4766-86DD-4A6D240B3EE5}"/>
          </ac:spMkLst>
        </pc:spChg>
        <pc:spChg chg="add mod">
          <ac:chgData name="ANTONIO MIRRA" userId="030542ff-218f-4953-a0e6-7ff2bbae0d2d" providerId="ADAL" clId="{52E0DFB7-B846-4B6A-AD56-871E7CCC6CA7}" dt="2021-05-29T08:17:55.954" v="744" actId="1076"/>
          <ac:spMkLst>
            <pc:docMk/>
            <pc:sldMk cId="2633598736" sldId="277"/>
            <ac:spMk id="3" creationId="{EEDBD7DF-A683-4C70-91D0-A5628280C2B3}"/>
          </ac:spMkLst>
        </pc:spChg>
        <pc:spChg chg="add mod">
          <ac:chgData name="ANTONIO MIRRA" userId="030542ff-218f-4953-a0e6-7ff2bbae0d2d" providerId="ADAL" clId="{52E0DFB7-B846-4B6A-AD56-871E7CCC6CA7}" dt="2021-05-29T08:21:05.632" v="930" actId="20577"/>
          <ac:spMkLst>
            <pc:docMk/>
            <pc:sldMk cId="2633598736" sldId="277"/>
            <ac:spMk id="4" creationId="{61C40F7A-562B-44A5-961C-D1AAE50105F9}"/>
          </ac:spMkLst>
        </pc:spChg>
        <pc:picChg chg="add mod">
          <ac:chgData name="ANTONIO MIRRA" userId="030542ff-218f-4953-a0e6-7ff2bbae0d2d" providerId="ADAL" clId="{52E0DFB7-B846-4B6A-AD56-871E7CCC6CA7}" dt="2021-05-29T08:14:10.530" v="517" actId="1076"/>
          <ac:picMkLst>
            <pc:docMk/>
            <pc:sldMk cId="2633598736" sldId="277"/>
            <ac:picMk id="1026" creationId="{A9CA90BA-2EB1-43CF-AC45-D983DC798B98}"/>
          </ac:picMkLst>
        </pc:picChg>
      </pc:sldChg>
      <pc:sldChg chg="addSp delSp modSp add mod ord">
        <pc:chgData name="ANTONIO MIRRA" userId="030542ff-218f-4953-a0e6-7ff2bbae0d2d" providerId="ADAL" clId="{52E0DFB7-B846-4B6A-AD56-871E7CCC6CA7}" dt="2021-05-29T08:39:55.046" v="1014" actId="2711"/>
        <pc:sldMkLst>
          <pc:docMk/>
          <pc:sldMk cId="2109928316" sldId="278"/>
        </pc:sldMkLst>
        <pc:spChg chg="add mod">
          <ac:chgData name="ANTONIO MIRRA" userId="030542ff-218f-4953-a0e6-7ff2bbae0d2d" providerId="ADAL" clId="{52E0DFB7-B846-4B6A-AD56-871E7CCC6CA7}" dt="2021-05-29T08:39:55.046" v="1014" actId="2711"/>
          <ac:spMkLst>
            <pc:docMk/>
            <pc:sldMk cId="2109928316" sldId="278"/>
            <ac:spMk id="4" creationId="{189A26FB-362D-42E3-96DC-8728F4136934}"/>
          </ac:spMkLst>
        </pc:spChg>
        <pc:graphicFrameChg chg="add del mod">
          <ac:chgData name="ANTONIO MIRRA" userId="030542ff-218f-4953-a0e6-7ff2bbae0d2d" providerId="ADAL" clId="{52E0DFB7-B846-4B6A-AD56-871E7CCC6CA7}" dt="2021-05-29T08:28:30.762" v="935"/>
          <ac:graphicFrameMkLst>
            <pc:docMk/>
            <pc:sldMk cId="2109928316" sldId="278"/>
            <ac:graphicFrameMk id="2" creationId="{2504A83C-AE6E-45DC-AAC5-D9CAC9F2E7A2}"/>
          </ac:graphicFrameMkLst>
        </pc:graphicFrameChg>
        <pc:graphicFrameChg chg="add mod modGraphic">
          <ac:chgData name="ANTONIO MIRRA" userId="030542ff-218f-4953-a0e6-7ff2bbae0d2d" providerId="ADAL" clId="{52E0DFB7-B846-4B6A-AD56-871E7CCC6CA7}" dt="2021-05-29T08:39:39.848" v="1003" actId="1076"/>
          <ac:graphicFrameMkLst>
            <pc:docMk/>
            <pc:sldMk cId="2109928316" sldId="278"/>
            <ac:graphicFrameMk id="3" creationId="{025E9451-A875-4E7E-89E8-8FDB1EF10432}"/>
          </ac:graphicFrameMkLst>
        </pc:graphicFrameChg>
      </pc:sldChg>
      <pc:sldChg chg="addSp modSp add mod ord">
        <pc:chgData name="ANTONIO MIRRA" userId="030542ff-218f-4953-a0e6-7ff2bbae0d2d" providerId="ADAL" clId="{52E0DFB7-B846-4B6A-AD56-871E7CCC6CA7}" dt="2021-05-29T08:40:09.387" v="1015" actId="2711"/>
        <pc:sldMkLst>
          <pc:docMk/>
          <pc:sldMk cId="2568149905" sldId="280"/>
        </pc:sldMkLst>
        <pc:spChg chg="add mod">
          <ac:chgData name="ANTONIO MIRRA" userId="030542ff-218f-4953-a0e6-7ff2bbae0d2d" providerId="ADAL" clId="{52E0DFB7-B846-4B6A-AD56-871E7CCC6CA7}" dt="2021-05-29T08:40:09.387" v="1015" actId="2711"/>
          <ac:spMkLst>
            <pc:docMk/>
            <pc:sldMk cId="2568149905" sldId="280"/>
            <ac:spMk id="2" creationId="{1B3C69F7-9F24-4897-BDB4-61444B56F7A4}"/>
          </ac:spMkLst>
        </pc:spChg>
        <pc:picChg chg="add mod">
          <ac:chgData name="ANTONIO MIRRA" userId="030542ff-218f-4953-a0e6-7ff2bbae0d2d" providerId="ADAL" clId="{52E0DFB7-B846-4B6A-AD56-871E7CCC6CA7}" dt="2021-05-29T08:37:36.905" v="965" actId="1076"/>
          <ac:picMkLst>
            <pc:docMk/>
            <pc:sldMk cId="2568149905" sldId="280"/>
            <ac:picMk id="4" creationId="{7CCF8932-7C37-4D21-98D5-7B885F1AFC99}"/>
          </ac:picMkLst>
        </pc:picChg>
        <pc:picChg chg="add mod">
          <ac:chgData name="ANTONIO MIRRA" userId="030542ff-218f-4953-a0e6-7ff2bbae0d2d" providerId="ADAL" clId="{52E0DFB7-B846-4B6A-AD56-871E7CCC6CA7}" dt="2021-05-29T08:38:52.770" v="1002" actId="1076"/>
          <ac:picMkLst>
            <pc:docMk/>
            <pc:sldMk cId="2568149905" sldId="280"/>
            <ac:picMk id="6" creationId="{719F8175-DABB-4156-A84E-A06394BD124B}"/>
          </ac:picMkLst>
        </pc:picChg>
      </pc:sldChg>
    </pc:docChg>
  </pc:docChgLst>
  <pc:docChgLst>
    <pc:chgData name="ANTONIO CACCIAPUOTI" userId="25934777-2f8d-4b71-8dc5-fc68c742b2d3" providerId="ADAL" clId="{D54272D7-7EEA-4F62-8442-6E0F0FCE4C82}"/>
    <pc:docChg chg="undo redo custSel addSld delSld modSld sldOrd addSection modSection">
      <pc:chgData name="ANTONIO CACCIAPUOTI" userId="25934777-2f8d-4b71-8dc5-fc68c742b2d3" providerId="ADAL" clId="{D54272D7-7EEA-4F62-8442-6E0F0FCE4C82}" dt="2021-05-29T09:57:54.667" v="2242" actId="1035"/>
      <pc:docMkLst>
        <pc:docMk/>
      </pc:docMkLst>
      <pc:sldChg chg="modSp mod">
        <pc:chgData name="ANTONIO CACCIAPUOTI" userId="25934777-2f8d-4b71-8dc5-fc68c742b2d3" providerId="ADAL" clId="{D54272D7-7EEA-4F62-8442-6E0F0FCE4C82}" dt="2021-05-29T09:56:22.419" v="2177" actId="1035"/>
        <pc:sldMkLst>
          <pc:docMk/>
          <pc:sldMk cId="1945969099" sldId="272"/>
        </pc:sldMkLst>
        <pc:spChg chg="mod">
          <ac:chgData name="ANTONIO CACCIAPUOTI" userId="25934777-2f8d-4b71-8dc5-fc68c742b2d3" providerId="ADAL" clId="{D54272D7-7EEA-4F62-8442-6E0F0FCE4C82}" dt="2021-05-29T09:56:22.419" v="2177" actId="1035"/>
          <ac:spMkLst>
            <pc:docMk/>
            <pc:sldMk cId="1945969099" sldId="272"/>
            <ac:spMk id="5" creationId="{2DD3DC32-6C4F-4953-BB9C-82483F5742D5}"/>
          </ac:spMkLst>
        </pc:spChg>
        <pc:graphicFrameChg chg="mod">
          <ac:chgData name="ANTONIO CACCIAPUOTI" userId="25934777-2f8d-4b71-8dc5-fc68c742b2d3" providerId="ADAL" clId="{D54272D7-7EEA-4F62-8442-6E0F0FCE4C82}" dt="2021-05-29T09:56:22.419" v="2177" actId="1035"/>
          <ac:graphicFrameMkLst>
            <pc:docMk/>
            <pc:sldMk cId="1945969099" sldId="272"/>
            <ac:graphicFrameMk id="3" creationId="{C9926241-8816-4945-8A48-0331F4B3CB97}"/>
          </ac:graphicFrameMkLst>
        </pc:graphicFrameChg>
      </pc:sldChg>
      <pc:sldChg chg="addSp delSp modSp mod ord">
        <pc:chgData name="ANTONIO CACCIAPUOTI" userId="25934777-2f8d-4b71-8dc5-fc68c742b2d3" providerId="ADAL" clId="{D54272D7-7EEA-4F62-8442-6E0F0FCE4C82}" dt="2021-05-29T09:38:31.048" v="2000" actId="113"/>
        <pc:sldMkLst>
          <pc:docMk/>
          <pc:sldMk cId="3879333019" sldId="273"/>
        </pc:sldMkLst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3" creationId="{03031B98-E18F-4C09-8DF7-CE212A0F94FC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5" creationId="{C0C3D6A5-03FB-4C6E-B4A6-78D345397D3B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8" creationId="{56532C8C-9A32-468E-B523-0DB1F9CFD1C4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9" creationId="{5E7811F3-0044-46A6-AA14-6DC823AD0DEB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10" creationId="{B5292DD3-F70C-43BB-8C95-ACF3205EEE20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11" creationId="{2797611A-9BED-4CEE-A38F-F4557FBBF51E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13" creationId="{0112D119-9506-4CAA-A209-F2DB9A0519EC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14" creationId="{DD88D128-5642-4318-B95B-92196EACB1B6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15" creationId="{049FE466-8F68-4F2A-82E9-E2F2C4170601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17" creationId="{BB52C373-72E3-4AAA-A9E0-EBB5CCE08BEE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18" creationId="{CC15DC23-BD8B-4FCB-96D7-41BAF2E7D888}"/>
          </ac:spMkLst>
        </pc:spChg>
        <pc:spChg chg="add del mod">
          <ac:chgData name="ANTONIO CACCIAPUOTI" userId="25934777-2f8d-4b71-8dc5-fc68c742b2d3" providerId="ADAL" clId="{D54272D7-7EEA-4F62-8442-6E0F0FCE4C82}" dt="2021-05-29T08:53:34.843" v="465" actId="478"/>
          <ac:spMkLst>
            <pc:docMk/>
            <pc:sldMk cId="3879333019" sldId="273"/>
            <ac:spMk id="19" creationId="{563EB494-1CEE-4789-9309-76B5AD75DAB6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20" creationId="{1534F89A-6724-4883-9335-1B4961A97EDC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21" creationId="{D2900232-0E11-4CD3-BFB1-EA826700D88D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22" creationId="{4B6EF1A4-A8AF-45AC-88E5-21082347A66F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23" creationId="{D02DC518-7BDC-43ED-9CB4-A0D7E52ECD86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24" creationId="{68639D4F-3C44-4CE8-802E-1C1074C5FBEB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25" creationId="{6FE1DC09-38FB-4FE3-BEF5-621DE612FB12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26" creationId="{7F4D5E5B-6C08-4C36-AB53-22AF8B86F17D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27" creationId="{96C6EDA0-C176-4D28-A306-2E5C39069CD4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28" creationId="{98CF5218-4479-45D9-BD36-80D8C8C9ABAA}"/>
          </ac:spMkLst>
        </pc:spChg>
        <pc:spChg chg="add del mod">
          <ac:chgData name="ANTONIO CACCIAPUOTI" userId="25934777-2f8d-4b71-8dc5-fc68c742b2d3" providerId="ADAL" clId="{D54272D7-7EEA-4F62-8442-6E0F0FCE4C82}" dt="2021-05-29T08:56:48.885" v="530" actId="478"/>
          <ac:spMkLst>
            <pc:docMk/>
            <pc:sldMk cId="3879333019" sldId="273"/>
            <ac:spMk id="29" creationId="{3426D93D-4ED6-4310-ADE3-224A69D71058}"/>
          </ac:spMkLst>
        </pc:spChg>
        <pc:spChg chg="add del mod">
          <ac:chgData name="ANTONIO CACCIAPUOTI" userId="25934777-2f8d-4b71-8dc5-fc68c742b2d3" providerId="ADAL" clId="{D54272D7-7EEA-4F62-8442-6E0F0FCE4C82}" dt="2021-05-29T09:00:13.520" v="545" actId="478"/>
          <ac:spMkLst>
            <pc:docMk/>
            <pc:sldMk cId="3879333019" sldId="273"/>
            <ac:spMk id="30" creationId="{D914921A-49A7-4585-A103-6F72C1D40E6B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31" creationId="{97ACD004-71E0-4911-9394-EF48F508F8AA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32" creationId="{CAC19303-6079-490A-96C3-24E6F088D552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33" creationId="{4A7FF99E-D4F1-476C-890D-C096D09212C1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34" creationId="{D7088667-15FA-4DCB-BE01-91056606937B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35" creationId="{AD854BB6-A3AD-4D1A-9DF6-F06A7736F344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36" creationId="{31A13527-FDF8-4782-98D5-CD99E081BBCF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37" creationId="{75566902-CEF8-44F9-AF62-19EEBB8C86CC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38" creationId="{4E765939-83D0-4D24-B32F-B0B09FD9B274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39" creationId="{6536E4D7-4E12-4932-B48D-B87DBAD9710E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40" creationId="{E9C1C179-A9D5-4D36-8C7E-1813E8465DBC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41" creationId="{C7B99627-24BE-4AE6-8F4D-48477DD703A3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42" creationId="{663EF8BB-DC20-4594-B980-25F8BDBD5E6D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43" creationId="{D774A0AF-1931-4E60-8819-54AE133D61A0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44" creationId="{987F2AF6-57B3-4D37-988B-13ED230ADE86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45" creationId="{65CDCD49-8B14-4FD2-BA47-41AB363717B7}"/>
          </ac:spMkLst>
        </pc:spChg>
        <pc:spChg chg="add del mod">
          <ac:chgData name="ANTONIO CACCIAPUOTI" userId="25934777-2f8d-4b71-8dc5-fc68c742b2d3" providerId="ADAL" clId="{D54272D7-7EEA-4F62-8442-6E0F0FCE4C82}" dt="2021-05-29T08:59:17.957" v="540"/>
          <ac:spMkLst>
            <pc:docMk/>
            <pc:sldMk cId="3879333019" sldId="273"/>
            <ac:spMk id="47" creationId="{6A225897-774F-448F-B7B0-1D5E335A1DA9}"/>
          </ac:spMkLst>
        </pc:spChg>
        <pc:spChg chg="add del mod">
          <ac:chgData name="ANTONIO CACCIAPUOTI" userId="25934777-2f8d-4b71-8dc5-fc68c742b2d3" providerId="ADAL" clId="{D54272D7-7EEA-4F62-8442-6E0F0FCE4C82}" dt="2021-05-29T08:59:17.957" v="540"/>
          <ac:spMkLst>
            <pc:docMk/>
            <pc:sldMk cId="3879333019" sldId="273"/>
            <ac:spMk id="48" creationId="{BAFB58DD-BA9D-42FD-87A4-17028EC4A1B3}"/>
          </ac:spMkLst>
        </pc:spChg>
        <pc:spChg chg="add del mod">
          <ac:chgData name="ANTONIO CACCIAPUOTI" userId="25934777-2f8d-4b71-8dc5-fc68c742b2d3" providerId="ADAL" clId="{D54272D7-7EEA-4F62-8442-6E0F0FCE4C82}" dt="2021-05-29T08:59:17.957" v="540"/>
          <ac:spMkLst>
            <pc:docMk/>
            <pc:sldMk cId="3879333019" sldId="273"/>
            <ac:spMk id="49" creationId="{B2119DD7-C173-44C3-A9E6-8DF886B42746}"/>
          </ac:spMkLst>
        </pc:spChg>
        <pc:spChg chg="add del mod">
          <ac:chgData name="ANTONIO CACCIAPUOTI" userId="25934777-2f8d-4b71-8dc5-fc68c742b2d3" providerId="ADAL" clId="{D54272D7-7EEA-4F62-8442-6E0F0FCE4C82}" dt="2021-05-29T08:59:17.957" v="540"/>
          <ac:spMkLst>
            <pc:docMk/>
            <pc:sldMk cId="3879333019" sldId="273"/>
            <ac:spMk id="50" creationId="{F6435962-6A8E-4F06-84CA-AA0CE3F3CA4C}"/>
          </ac:spMkLst>
        </pc:spChg>
        <pc:spChg chg="add del mod">
          <ac:chgData name="ANTONIO CACCIAPUOTI" userId="25934777-2f8d-4b71-8dc5-fc68c742b2d3" providerId="ADAL" clId="{D54272D7-7EEA-4F62-8442-6E0F0FCE4C82}" dt="2021-05-29T08:59:17.957" v="540"/>
          <ac:spMkLst>
            <pc:docMk/>
            <pc:sldMk cId="3879333019" sldId="273"/>
            <ac:spMk id="51" creationId="{B10C05FB-FFFE-4E71-97F6-9551A0BB6244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52" creationId="{2E41ED56-0F58-4225-9DD7-F88297DA668D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53" creationId="{030C4E64-C091-4871-91E0-0BD18F0C0B27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54" creationId="{60DF33B0-0417-49A8-B25E-36075DA6B841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55" creationId="{983C8BBC-7F6A-428D-A8CD-9F2FF4163A97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56" creationId="{5C11440F-1815-4DDF-B8FE-DBE83A4BCF02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62" creationId="{013CBA1E-74F6-48C6-9C58-FF64E2F2091C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67" creationId="{AF9DC6AB-1607-47AB-A40F-20504BC5AEC6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68" creationId="{CD861368-01D4-407A-B6E3-8C7F13832D75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69" creationId="{7AA05691-B455-4DA4-AF7C-AA7405A3BF79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70" creationId="{F0C59AC9-3708-4A47-93A0-143C616349CB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71" creationId="{CF08D190-A5FA-4A6E-8AC2-B779876F0828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72" creationId="{EFA3873A-69F9-4941-BC4C-451BDE729481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73" creationId="{356D7C30-11F1-4958-9A0C-8A5C506D62D1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74" creationId="{251D4245-D87E-44E6-8DC2-ED88489EED6D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75" creationId="{30A6D2F8-6946-425D-8FBF-F50F6FD7A15D}"/>
          </ac:spMkLst>
        </pc:spChg>
        <pc:spChg chg="add del mod">
          <ac:chgData name="ANTONIO CACCIAPUOTI" userId="25934777-2f8d-4b71-8dc5-fc68c742b2d3" providerId="ADAL" clId="{D54272D7-7EEA-4F62-8442-6E0F0FCE4C82}" dt="2021-05-29T09:02:23.499" v="598" actId="478"/>
          <ac:spMkLst>
            <pc:docMk/>
            <pc:sldMk cId="3879333019" sldId="273"/>
            <ac:spMk id="76" creationId="{3EBFEBB4-E16C-41D3-ABC7-3B1152E82818}"/>
          </ac:spMkLst>
        </pc:spChg>
        <pc:spChg chg="add del mod">
          <ac:chgData name="ANTONIO CACCIAPUOTI" userId="25934777-2f8d-4b71-8dc5-fc68c742b2d3" providerId="ADAL" clId="{D54272D7-7EEA-4F62-8442-6E0F0FCE4C82}" dt="2021-05-29T09:16:42.658" v="1385" actId="478"/>
          <ac:spMkLst>
            <pc:docMk/>
            <pc:sldMk cId="3879333019" sldId="273"/>
            <ac:spMk id="77" creationId="{B3316F6D-CCEA-467D-8A88-0BA1DBBF946B}"/>
          </ac:spMkLst>
        </pc:spChg>
        <pc:spChg chg="add mod">
          <ac:chgData name="ANTONIO CACCIAPUOTI" userId="25934777-2f8d-4b71-8dc5-fc68c742b2d3" providerId="ADAL" clId="{D54272D7-7EEA-4F62-8442-6E0F0FCE4C82}" dt="2021-05-29T09:38:31.048" v="2000" actId="113"/>
          <ac:spMkLst>
            <pc:docMk/>
            <pc:sldMk cId="3879333019" sldId="273"/>
            <ac:spMk id="80" creationId="{C4C0E7BC-9B45-4FC4-8934-05214B02F2A5}"/>
          </ac:spMkLst>
        </pc:spChg>
        <pc:graphicFrameChg chg="add del mod modGraphic">
          <ac:chgData name="ANTONIO CACCIAPUOTI" userId="25934777-2f8d-4b71-8dc5-fc68c742b2d3" providerId="ADAL" clId="{D54272D7-7EEA-4F62-8442-6E0F0FCE4C82}" dt="2021-05-29T09:16:42.658" v="1385" actId="478"/>
          <ac:graphicFrameMkLst>
            <pc:docMk/>
            <pc:sldMk cId="3879333019" sldId="273"/>
            <ac:graphicFrameMk id="6" creationId="{5429E7F6-5AF3-4AAB-B95C-4EB2699738DF}"/>
          </ac:graphicFrameMkLst>
        </pc:graphicFrameChg>
        <pc:graphicFrameChg chg="add del mod">
          <ac:chgData name="ANTONIO CACCIAPUOTI" userId="25934777-2f8d-4b71-8dc5-fc68c742b2d3" providerId="ADAL" clId="{D54272D7-7EEA-4F62-8442-6E0F0FCE4C82}" dt="2021-05-29T08:59:17.957" v="540"/>
          <ac:graphicFrameMkLst>
            <pc:docMk/>
            <pc:sldMk cId="3879333019" sldId="273"/>
            <ac:graphicFrameMk id="46" creationId="{7E96CA41-2ED9-4686-9327-855F4E1F1B70}"/>
          </ac:graphicFrameMkLst>
        </pc:graphicFrameChg>
        <pc:picChg chg="mod">
          <ac:chgData name="ANTONIO CACCIAPUOTI" userId="25934777-2f8d-4b71-8dc5-fc68c742b2d3" providerId="ADAL" clId="{D54272D7-7EEA-4F62-8442-6E0F0FCE4C82}" dt="2021-05-29T09:04:05.023" v="612" actId="1076"/>
          <ac:picMkLst>
            <pc:docMk/>
            <pc:sldMk cId="3879333019" sldId="273"/>
            <ac:picMk id="12" creationId="{F3E8E47E-EE0A-48D2-8E2D-78752E075FE7}"/>
          </ac:picMkLst>
        </pc:picChg>
        <pc:picChg chg="add mod">
          <ac:chgData name="ANTONIO CACCIAPUOTI" userId="25934777-2f8d-4b71-8dc5-fc68c742b2d3" providerId="ADAL" clId="{D54272D7-7EEA-4F62-8442-6E0F0FCE4C82}" dt="2021-05-29T09:20:38.664" v="1603" actId="1035"/>
          <ac:picMkLst>
            <pc:docMk/>
            <pc:sldMk cId="3879333019" sldId="273"/>
            <ac:picMk id="78" creationId="{62F8F5B2-0792-475E-B7FD-27377C88C3FF}"/>
          </ac:picMkLst>
        </pc:picChg>
        <pc:picChg chg="add mod">
          <ac:chgData name="ANTONIO CACCIAPUOTI" userId="25934777-2f8d-4b71-8dc5-fc68c742b2d3" providerId="ADAL" clId="{D54272D7-7EEA-4F62-8442-6E0F0FCE4C82}" dt="2021-05-29T09:20:38.664" v="1603" actId="1035"/>
          <ac:picMkLst>
            <pc:docMk/>
            <pc:sldMk cId="3879333019" sldId="273"/>
            <ac:picMk id="79" creationId="{5ACBCF23-6080-4FBD-A5C1-2A0B1DB35DC2}"/>
          </ac:picMkLst>
        </pc:picChg>
      </pc:sldChg>
      <pc:sldChg chg="modSp mod">
        <pc:chgData name="ANTONIO CACCIAPUOTI" userId="25934777-2f8d-4b71-8dc5-fc68c742b2d3" providerId="ADAL" clId="{D54272D7-7EEA-4F62-8442-6E0F0FCE4C82}" dt="2021-05-29T09:36:17.276" v="1939" actId="1038"/>
        <pc:sldMkLst>
          <pc:docMk/>
          <pc:sldMk cId="4073903592" sldId="274"/>
        </pc:sldMkLst>
        <pc:spChg chg="mod">
          <ac:chgData name="ANTONIO CACCIAPUOTI" userId="25934777-2f8d-4b71-8dc5-fc68c742b2d3" providerId="ADAL" clId="{D54272D7-7EEA-4F62-8442-6E0F0FCE4C82}" dt="2021-05-29T09:36:17.276" v="1939" actId="1038"/>
          <ac:spMkLst>
            <pc:docMk/>
            <pc:sldMk cId="4073903592" sldId="274"/>
            <ac:spMk id="2" creationId="{AC3204B4-4F90-4610-94AC-A1BB618265F4}"/>
          </ac:spMkLst>
        </pc:spChg>
        <pc:spChg chg="mod">
          <ac:chgData name="ANTONIO CACCIAPUOTI" userId="25934777-2f8d-4b71-8dc5-fc68c742b2d3" providerId="ADAL" clId="{D54272D7-7EEA-4F62-8442-6E0F0FCE4C82}" dt="2021-05-29T09:36:17.276" v="1939" actId="1038"/>
          <ac:spMkLst>
            <pc:docMk/>
            <pc:sldMk cId="4073903592" sldId="274"/>
            <ac:spMk id="7" creationId="{E3D663E9-5B21-48D9-B742-591ACC01EF56}"/>
          </ac:spMkLst>
        </pc:spChg>
        <pc:graphicFrameChg chg="mod modGraphic">
          <ac:chgData name="ANTONIO CACCIAPUOTI" userId="25934777-2f8d-4b71-8dc5-fc68c742b2d3" providerId="ADAL" clId="{D54272D7-7EEA-4F62-8442-6E0F0FCE4C82}" dt="2021-05-29T09:36:17.276" v="1939" actId="1038"/>
          <ac:graphicFrameMkLst>
            <pc:docMk/>
            <pc:sldMk cId="4073903592" sldId="274"/>
            <ac:graphicFrameMk id="8" creationId="{AAA0E344-2282-4EB7-BF89-D7F7CF1B0561}"/>
          </ac:graphicFrameMkLst>
        </pc:graphicFrameChg>
        <pc:picChg chg="mod">
          <ac:chgData name="ANTONIO CACCIAPUOTI" userId="25934777-2f8d-4b71-8dc5-fc68c742b2d3" providerId="ADAL" clId="{D54272D7-7EEA-4F62-8442-6E0F0FCE4C82}" dt="2021-05-29T09:36:17.276" v="1939" actId="1038"/>
          <ac:picMkLst>
            <pc:docMk/>
            <pc:sldMk cId="4073903592" sldId="274"/>
            <ac:picMk id="6" creationId="{393FAE33-A3E0-4CB5-B4B6-37D4654C530D}"/>
          </ac:picMkLst>
        </pc:picChg>
      </pc:sldChg>
      <pc:sldChg chg="modSp mod">
        <pc:chgData name="ANTONIO CACCIAPUOTI" userId="25934777-2f8d-4b71-8dc5-fc68c742b2d3" providerId="ADAL" clId="{D54272D7-7EEA-4F62-8442-6E0F0FCE4C82}" dt="2021-05-29T09:29:13.246" v="1814" actId="255"/>
        <pc:sldMkLst>
          <pc:docMk/>
          <pc:sldMk cId="3414754854" sldId="275"/>
        </pc:sldMkLst>
        <pc:spChg chg="mod">
          <ac:chgData name="ANTONIO CACCIAPUOTI" userId="25934777-2f8d-4b71-8dc5-fc68c742b2d3" providerId="ADAL" clId="{D54272D7-7EEA-4F62-8442-6E0F0FCE4C82}" dt="2021-05-29T09:29:13.246" v="1814" actId="255"/>
          <ac:spMkLst>
            <pc:docMk/>
            <pc:sldMk cId="3414754854" sldId="275"/>
            <ac:spMk id="2" creationId="{C89F41A1-D185-4794-B178-534C774152DB}"/>
          </ac:spMkLst>
        </pc:spChg>
        <pc:picChg chg="mod">
          <ac:chgData name="ANTONIO CACCIAPUOTI" userId="25934777-2f8d-4b71-8dc5-fc68c742b2d3" providerId="ADAL" clId="{D54272D7-7EEA-4F62-8442-6E0F0FCE4C82}" dt="2021-05-29T09:23:21.128" v="1647" actId="1036"/>
          <ac:picMkLst>
            <pc:docMk/>
            <pc:sldMk cId="3414754854" sldId="275"/>
            <ac:picMk id="12" creationId="{F3E8E47E-EE0A-48D2-8E2D-78752E075FE7}"/>
          </ac:picMkLst>
        </pc:picChg>
      </pc:sldChg>
      <pc:sldChg chg="modSp mod">
        <pc:chgData name="ANTONIO CACCIAPUOTI" userId="25934777-2f8d-4b71-8dc5-fc68c742b2d3" providerId="ADAL" clId="{D54272D7-7EEA-4F62-8442-6E0F0FCE4C82}" dt="2021-05-29T09:57:54.667" v="2242" actId="1035"/>
        <pc:sldMkLst>
          <pc:docMk/>
          <pc:sldMk cId="1405733462" sldId="276"/>
        </pc:sldMkLst>
        <pc:spChg chg="mod">
          <ac:chgData name="ANTONIO CACCIAPUOTI" userId="25934777-2f8d-4b71-8dc5-fc68c742b2d3" providerId="ADAL" clId="{D54272D7-7EEA-4F62-8442-6E0F0FCE4C82}" dt="2021-05-29T09:57:54.667" v="2242" actId="1035"/>
          <ac:spMkLst>
            <pc:docMk/>
            <pc:sldMk cId="1405733462" sldId="276"/>
            <ac:spMk id="5" creationId="{2DD3DC32-6C4F-4953-BB9C-82483F5742D5}"/>
          </ac:spMkLst>
        </pc:spChg>
        <pc:graphicFrameChg chg="mod modGraphic">
          <ac:chgData name="ANTONIO CACCIAPUOTI" userId="25934777-2f8d-4b71-8dc5-fc68c742b2d3" providerId="ADAL" clId="{D54272D7-7EEA-4F62-8442-6E0F0FCE4C82}" dt="2021-05-29T09:57:54.667" v="2242" actId="1035"/>
          <ac:graphicFrameMkLst>
            <pc:docMk/>
            <pc:sldMk cId="1405733462" sldId="276"/>
            <ac:graphicFrameMk id="4" creationId="{CF79F856-D31B-4320-8FD6-020E6BC83C00}"/>
          </ac:graphicFrameMkLst>
        </pc:graphicFrameChg>
      </pc:sldChg>
      <pc:sldChg chg="modSp mod">
        <pc:chgData name="ANTONIO CACCIAPUOTI" userId="25934777-2f8d-4b71-8dc5-fc68c742b2d3" providerId="ADAL" clId="{D54272D7-7EEA-4F62-8442-6E0F0FCE4C82}" dt="2021-05-29T09:38:06.144" v="1996" actId="1076"/>
        <pc:sldMkLst>
          <pc:docMk/>
          <pc:sldMk cId="2633598736" sldId="277"/>
        </pc:sldMkLst>
        <pc:spChg chg="mod">
          <ac:chgData name="ANTONIO CACCIAPUOTI" userId="25934777-2f8d-4b71-8dc5-fc68c742b2d3" providerId="ADAL" clId="{D54272D7-7EEA-4F62-8442-6E0F0FCE4C82}" dt="2021-05-29T09:36:35.862" v="1983" actId="1037"/>
          <ac:spMkLst>
            <pc:docMk/>
            <pc:sldMk cId="2633598736" sldId="277"/>
            <ac:spMk id="2" creationId="{6D50F9EA-B906-4766-86DD-4A6D240B3EE5}"/>
          </ac:spMkLst>
        </pc:spChg>
        <pc:spChg chg="mod">
          <ac:chgData name="ANTONIO CACCIAPUOTI" userId="25934777-2f8d-4b71-8dc5-fc68c742b2d3" providerId="ADAL" clId="{D54272D7-7EEA-4F62-8442-6E0F0FCE4C82}" dt="2021-05-29T09:36:35.862" v="1983" actId="1037"/>
          <ac:spMkLst>
            <pc:docMk/>
            <pc:sldMk cId="2633598736" sldId="277"/>
            <ac:spMk id="3" creationId="{EEDBD7DF-A683-4C70-91D0-A5628280C2B3}"/>
          </ac:spMkLst>
        </pc:spChg>
        <pc:spChg chg="mod">
          <ac:chgData name="ANTONIO CACCIAPUOTI" userId="25934777-2f8d-4b71-8dc5-fc68c742b2d3" providerId="ADAL" clId="{D54272D7-7EEA-4F62-8442-6E0F0FCE4C82}" dt="2021-05-29T09:38:06.144" v="1996" actId="1076"/>
          <ac:spMkLst>
            <pc:docMk/>
            <pc:sldMk cId="2633598736" sldId="277"/>
            <ac:spMk id="4" creationId="{61C40F7A-562B-44A5-961C-D1AAE50105F9}"/>
          </ac:spMkLst>
        </pc:spChg>
        <pc:picChg chg="mod">
          <ac:chgData name="ANTONIO CACCIAPUOTI" userId="25934777-2f8d-4b71-8dc5-fc68c742b2d3" providerId="ADAL" clId="{D54272D7-7EEA-4F62-8442-6E0F0FCE4C82}" dt="2021-05-29T09:36:35.862" v="1983" actId="1037"/>
          <ac:picMkLst>
            <pc:docMk/>
            <pc:sldMk cId="2633598736" sldId="277"/>
            <ac:picMk id="1026" creationId="{A9CA90BA-2EB1-43CF-AC45-D983DC798B98}"/>
          </ac:picMkLst>
        </pc:picChg>
      </pc:sldChg>
      <pc:sldChg chg="modSp mod">
        <pc:chgData name="ANTONIO CACCIAPUOTI" userId="25934777-2f8d-4b71-8dc5-fc68c742b2d3" providerId="ADAL" clId="{D54272D7-7EEA-4F62-8442-6E0F0FCE4C82}" dt="2021-05-29T09:37:45.588" v="1993" actId="1076"/>
        <pc:sldMkLst>
          <pc:docMk/>
          <pc:sldMk cId="2109928316" sldId="278"/>
        </pc:sldMkLst>
        <pc:spChg chg="mod">
          <ac:chgData name="ANTONIO CACCIAPUOTI" userId="25934777-2f8d-4b71-8dc5-fc68c742b2d3" providerId="ADAL" clId="{D54272D7-7EEA-4F62-8442-6E0F0FCE4C82}" dt="2021-05-29T09:37:42.394" v="1992" actId="1076"/>
          <ac:spMkLst>
            <pc:docMk/>
            <pc:sldMk cId="2109928316" sldId="278"/>
            <ac:spMk id="4" creationId="{189A26FB-362D-42E3-96DC-8728F4136934}"/>
          </ac:spMkLst>
        </pc:spChg>
        <pc:graphicFrameChg chg="mod modGraphic">
          <ac:chgData name="ANTONIO CACCIAPUOTI" userId="25934777-2f8d-4b71-8dc5-fc68c742b2d3" providerId="ADAL" clId="{D54272D7-7EEA-4F62-8442-6E0F0FCE4C82}" dt="2021-05-29T09:37:45.588" v="1993" actId="1076"/>
          <ac:graphicFrameMkLst>
            <pc:docMk/>
            <pc:sldMk cId="2109928316" sldId="278"/>
            <ac:graphicFrameMk id="3" creationId="{025E9451-A875-4E7E-89E8-8FDB1EF10432}"/>
          </ac:graphicFrameMkLst>
        </pc:graphicFrameChg>
      </pc:sldChg>
      <pc:sldChg chg="add">
        <pc:chgData name="ANTONIO CACCIAPUOTI" userId="25934777-2f8d-4b71-8dc5-fc68c742b2d3" providerId="ADAL" clId="{D54272D7-7EEA-4F62-8442-6E0F0FCE4C82}" dt="2021-05-29T08:29:02.443" v="5" actId="2890"/>
        <pc:sldMkLst>
          <pc:docMk/>
          <pc:sldMk cId="1624367773" sldId="279"/>
        </pc:sldMkLst>
      </pc:sldChg>
      <pc:sldChg chg="modSp mod">
        <pc:chgData name="ANTONIO CACCIAPUOTI" userId="25934777-2f8d-4b71-8dc5-fc68c742b2d3" providerId="ADAL" clId="{D54272D7-7EEA-4F62-8442-6E0F0FCE4C82}" dt="2021-05-29T09:53:32.370" v="2148" actId="1036"/>
        <pc:sldMkLst>
          <pc:docMk/>
          <pc:sldMk cId="2568149905" sldId="280"/>
        </pc:sldMkLst>
        <pc:spChg chg="mod">
          <ac:chgData name="ANTONIO CACCIAPUOTI" userId="25934777-2f8d-4b71-8dc5-fc68c742b2d3" providerId="ADAL" clId="{D54272D7-7EEA-4F62-8442-6E0F0FCE4C82}" dt="2021-05-29T09:53:32.370" v="2148" actId="1036"/>
          <ac:spMkLst>
            <pc:docMk/>
            <pc:sldMk cId="2568149905" sldId="280"/>
            <ac:spMk id="2" creationId="{1B3C69F7-9F24-4897-BDB4-61444B56F7A4}"/>
          </ac:spMkLst>
        </pc:spChg>
        <pc:picChg chg="mod modCrop">
          <ac:chgData name="ANTONIO CACCIAPUOTI" userId="25934777-2f8d-4b71-8dc5-fc68c742b2d3" providerId="ADAL" clId="{D54272D7-7EEA-4F62-8442-6E0F0FCE4C82}" dt="2021-05-29T09:53:32.370" v="2148" actId="1036"/>
          <ac:picMkLst>
            <pc:docMk/>
            <pc:sldMk cId="2568149905" sldId="280"/>
            <ac:picMk id="4" creationId="{7CCF8932-7C37-4D21-98D5-7B885F1AFC99}"/>
          </ac:picMkLst>
        </pc:picChg>
        <pc:picChg chg="mod modCrop">
          <ac:chgData name="ANTONIO CACCIAPUOTI" userId="25934777-2f8d-4b71-8dc5-fc68c742b2d3" providerId="ADAL" clId="{D54272D7-7EEA-4F62-8442-6E0F0FCE4C82}" dt="2021-05-29T09:53:32.370" v="2148" actId="1036"/>
          <ac:picMkLst>
            <pc:docMk/>
            <pc:sldMk cId="2568149905" sldId="280"/>
            <ac:picMk id="6" creationId="{719F8175-DABB-4156-A84E-A06394BD124B}"/>
          </ac:picMkLst>
        </pc:picChg>
      </pc:sldChg>
      <pc:sldChg chg="modSp mod">
        <pc:chgData name="ANTONIO CACCIAPUOTI" userId="25934777-2f8d-4b71-8dc5-fc68c742b2d3" providerId="ADAL" clId="{D54272D7-7EEA-4F62-8442-6E0F0FCE4C82}" dt="2021-05-29T09:54:56.426" v="2152" actId="1076"/>
        <pc:sldMkLst>
          <pc:docMk/>
          <pc:sldMk cId="4168538966" sldId="281"/>
        </pc:sldMkLst>
        <pc:spChg chg="mod">
          <ac:chgData name="ANTONIO CACCIAPUOTI" userId="25934777-2f8d-4b71-8dc5-fc68c742b2d3" providerId="ADAL" clId="{D54272D7-7EEA-4F62-8442-6E0F0FCE4C82}" dt="2021-05-29T09:54:56.426" v="2152" actId="1076"/>
          <ac:spMkLst>
            <pc:docMk/>
            <pc:sldMk cId="4168538966" sldId="281"/>
            <ac:spMk id="3" creationId="{A78BCC7F-6C01-4C84-9BC0-4C974B2341B7}"/>
          </ac:spMkLst>
        </pc:spChg>
      </pc:sldChg>
      <pc:sldChg chg="modSp mod">
        <pc:chgData name="ANTONIO CACCIAPUOTI" userId="25934777-2f8d-4b71-8dc5-fc68c742b2d3" providerId="ADAL" clId="{D54272D7-7EEA-4F62-8442-6E0F0FCE4C82}" dt="2021-05-29T09:41:33.800" v="2049" actId="1035"/>
        <pc:sldMkLst>
          <pc:docMk/>
          <pc:sldMk cId="2535428409" sldId="282"/>
        </pc:sldMkLst>
        <pc:spChg chg="mod">
          <ac:chgData name="ANTONIO CACCIAPUOTI" userId="25934777-2f8d-4b71-8dc5-fc68c742b2d3" providerId="ADAL" clId="{D54272D7-7EEA-4F62-8442-6E0F0FCE4C82}" dt="2021-05-29T09:41:33.800" v="2049" actId="1035"/>
          <ac:spMkLst>
            <pc:docMk/>
            <pc:sldMk cId="2535428409" sldId="282"/>
            <ac:spMk id="3" creationId="{EE7C4ACD-2A51-42E0-9081-E48748B01592}"/>
          </ac:spMkLst>
        </pc:spChg>
        <pc:spChg chg="mod">
          <ac:chgData name="ANTONIO CACCIAPUOTI" userId="25934777-2f8d-4b71-8dc5-fc68c742b2d3" providerId="ADAL" clId="{D54272D7-7EEA-4F62-8442-6E0F0FCE4C82}" dt="2021-05-29T09:40:56.114" v="2028" actId="1036"/>
          <ac:spMkLst>
            <pc:docMk/>
            <pc:sldMk cId="2535428409" sldId="282"/>
            <ac:spMk id="7" creationId="{7D9D8D83-78D1-4C55-A678-294F8BC23340}"/>
          </ac:spMkLst>
        </pc:spChg>
        <pc:graphicFrameChg chg="mod">
          <ac:chgData name="ANTONIO CACCIAPUOTI" userId="25934777-2f8d-4b71-8dc5-fc68c742b2d3" providerId="ADAL" clId="{D54272D7-7EEA-4F62-8442-6E0F0FCE4C82}" dt="2021-05-29T09:40:56.114" v="2028" actId="1036"/>
          <ac:graphicFrameMkLst>
            <pc:docMk/>
            <pc:sldMk cId="2535428409" sldId="282"/>
            <ac:graphicFrameMk id="2" creationId="{0C1205CD-DD2C-4456-BDA4-6002E919E77A}"/>
          </ac:graphicFrameMkLst>
        </pc:graphicFrameChg>
        <pc:picChg chg="mod">
          <ac:chgData name="ANTONIO CACCIAPUOTI" userId="25934777-2f8d-4b71-8dc5-fc68c742b2d3" providerId="ADAL" clId="{D54272D7-7EEA-4F62-8442-6E0F0FCE4C82}" dt="2021-05-29T09:41:33.800" v="2049" actId="1035"/>
          <ac:picMkLst>
            <pc:docMk/>
            <pc:sldMk cId="2535428409" sldId="282"/>
            <ac:picMk id="1026" creationId="{349D19A6-31D5-46FF-817F-9E6CF7D1C243}"/>
          </ac:picMkLst>
        </pc:picChg>
      </pc:sldChg>
      <pc:sldChg chg="modSp mod">
        <pc:chgData name="ANTONIO CACCIAPUOTI" userId="25934777-2f8d-4b71-8dc5-fc68c742b2d3" providerId="ADAL" clId="{D54272D7-7EEA-4F62-8442-6E0F0FCE4C82}" dt="2021-05-29T09:41:16.584" v="2032" actId="1076"/>
        <pc:sldMkLst>
          <pc:docMk/>
          <pc:sldMk cId="3791202028" sldId="283"/>
        </pc:sldMkLst>
        <pc:spChg chg="mod">
          <ac:chgData name="ANTONIO CACCIAPUOTI" userId="25934777-2f8d-4b71-8dc5-fc68c742b2d3" providerId="ADAL" clId="{D54272D7-7EEA-4F62-8442-6E0F0FCE4C82}" dt="2021-05-29T09:41:16.584" v="2032" actId="1076"/>
          <ac:spMkLst>
            <pc:docMk/>
            <pc:sldMk cId="3791202028" sldId="283"/>
            <ac:spMk id="2" creationId="{D59B0B0A-A877-4A78-AABB-610562FC8D90}"/>
          </ac:spMkLst>
        </pc:spChg>
      </pc:sldChg>
      <pc:sldChg chg="modSp add mod ord">
        <pc:chgData name="ANTONIO CACCIAPUOTI" userId="25934777-2f8d-4b71-8dc5-fc68c742b2d3" providerId="ADAL" clId="{D54272D7-7EEA-4F62-8442-6E0F0FCE4C82}" dt="2021-05-29T09:15:19.467" v="1383" actId="1076"/>
        <pc:sldMkLst>
          <pc:docMk/>
          <pc:sldMk cId="3692467700" sldId="284"/>
        </pc:sldMkLst>
        <pc:spChg chg="mod">
          <ac:chgData name="ANTONIO CACCIAPUOTI" userId="25934777-2f8d-4b71-8dc5-fc68c742b2d3" providerId="ADAL" clId="{D54272D7-7EEA-4F62-8442-6E0F0FCE4C82}" dt="2021-05-29T09:15:19.467" v="1383" actId="1076"/>
          <ac:spMkLst>
            <pc:docMk/>
            <pc:sldMk cId="3692467700" sldId="284"/>
            <ac:spMk id="2" creationId="{D59B0B0A-A877-4A78-AABB-610562FC8D90}"/>
          </ac:spMkLst>
        </pc:spChg>
      </pc:sldChg>
      <pc:sldChg chg="new del">
        <pc:chgData name="ANTONIO CACCIAPUOTI" userId="25934777-2f8d-4b71-8dc5-fc68c742b2d3" providerId="ADAL" clId="{D54272D7-7EEA-4F62-8442-6E0F0FCE4C82}" dt="2021-05-29T09:04:52.982" v="615" actId="2696"/>
        <pc:sldMkLst>
          <pc:docMk/>
          <pc:sldMk cId="4139381752" sldId="284"/>
        </pc:sldMkLst>
      </pc:sldChg>
      <pc:sldChg chg="modSp del mod">
        <pc:chgData name="ANTONIO CACCIAPUOTI" userId="25934777-2f8d-4b71-8dc5-fc68c742b2d3" providerId="ADAL" clId="{D54272D7-7EEA-4F62-8442-6E0F0FCE4C82}" dt="2021-05-29T09:25:03.617" v="1733" actId="47"/>
        <pc:sldMkLst>
          <pc:docMk/>
          <pc:sldMk cId="1473596394" sldId="285"/>
        </pc:sldMkLst>
        <pc:picChg chg="mod">
          <ac:chgData name="ANTONIO CACCIAPUOTI" userId="25934777-2f8d-4b71-8dc5-fc68c742b2d3" providerId="ADAL" clId="{D54272D7-7EEA-4F62-8442-6E0F0FCE4C82}" dt="2021-05-29T09:24:14.694" v="1689" actId="1036"/>
          <ac:picMkLst>
            <pc:docMk/>
            <pc:sldMk cId="1473596394" sldId="285"/>
            <ac:picMk id="12" creationId="{F3E8E47E-EE0A-48D2-8E2D-78752E075FE7}"/>
          </ac:picMkLst>
        </pc:picChg>
      </pc:sldChg>
      <pc:sldChg chg="modSp del mod">
        <pc:chgData name="ANTONIO CACCIAPUOTI" userId="25934777-2f8d-4b71-8dc5-fc68c742b2d3" providerId="ADAL" clId="{D54272D7-7EEA-4F62-8442-6E0F0FCE4C82}" dt="2021-05-29T09:26:54.489" v="1762" actId="47"/>
        <pc:sldMkLst>
          <pc:docMk/>
          <pc:sldMk cId="520268304" sldId="286"/>
        </pc:sldMkLst>
        <pc:spChg chg="mod">
          <ac:chgData name="ANTONIO CACCIAPUOTI" userId="25934777-2f8d-4b71-8dc5-fc68c742b2d3" providerId="ADAL" clId="{D54272D7-7EEA-4F62-8442-6E0F0FCE4C82}" dt="2021-05-29T09:25:57.573" v="1738" actId="255"/>
          <ac:spMkLst>
            <pc:docMk/>
            <pc:sldMk cId="520268304" sldId="286"/>
            <ac:spMk id="7" creationId="{3E8E37C6-5949-4539-8DC6-800B6F392667}"/>
          </ac:spMkLst>
        </pc:spChg>
      </pc:sldChg>
      <pc:sldChg chg="modSp del mod">
        <pc:chgData name="ANTONIO CACCIAPUOTI" userId="25934777-2f8d-4b71-8dc5-fc68c742b2d3" providerId="ADAL" clId="{D54272D7-7EEA-4F62-8442-6E0F0FCE4C82}" dt="2021-05-29T09:27:13.233" v="1777" actId="47"/>
        <pc:sldMkLst>
          <pc:docMk/>
          <pc:sldMk cId="4288462496" sldId="287"/>
        </pc:sldMkLst>
        <pc:spChg chg="mod">
          <ac:chgData name="ANTONIO CACCIAPUOTI" userId="25934777-2f8d-4b71-8dc5-fc68c742b2d3" providerId="ADAL" clId="{D54272D7-7EEA-4F62-8442-6E0F0FCE4C82}" dt="2021-05-29T09:25:24.269" v="1735" actId="113"/>
          <ac:spMkLst>
            <pc:docMk/>
            <pc:sldMk cId="4288462496" sldId="287"/>
            <ac:spMk id="7" creationId="{3E8E37C6-5949-4539-8DC6-800B6F392667}"/>
          </ac:spMkLst>
        </pc:spChg>
      </pc:sldChg>
      <pc:sldChg chg="modSp del mod">
        <pc:chgData name="ANTONIO CACCIAPUOTI" userId="25934777-2f8d-4b71-8dc5-fc68c742b2d3" providerId="ADAL" clId="{D54272D7-7EEA-4F62-8442-6E0F0FCE4C82}" dt="2021-05-29T09:27:30.023" v="1790" actId="47"/>
        <pc:sldMkLst>
          <pc:docMk/>
          <pc:sldMk cId="412906485" sldId="288"/>
        </pc:sldMkLst>
        <pc:spChg chg="mod">
          <ac:chgData name="ANTONIO CACCIAPUOTI" userId="25934777-2f8d-4b71-8dc5-fc68c742b2d3" providerId="ADAL" clId="{D54272D7-7EEA-4F62-8442-6E0F0FCE4C82}" dt="2021-05-29T09:25:27.708" v="1736" actId="113"/>
          <ac:spMkLst>
            <pc:docMk/>
            <pc:sldMk cId="412906485" sldId="288"/>
            <ac:spMk id="7" creationId="{3E8E37C6-5949-4539-8DC6-800B6F392667}"/>
          </ac:spMkLst>
        </pc:spChg>
      </pc:sldChg>
      <pc:sldChg chg="modSp del mod">
        <pc:chgData name="ANTONIO CACCIAPUOTI" userId="25934777-2f8d-4b71-8dc5-fc68c742b2d3" providerId="ADAL" clId="{D54272D7-7EEA-4F62-8442-6E0F0FCE4C82}" dt="2021-05-29T09:27:47.318" v="1809" actId="47"/>
        <pc:sldMkLst>
          <pc:docMk/>
          <pc:sldMk cId="1150046321" sldId="289"/>
        </pc:sldMkLst>
        <pc:spChg chg="mod">
          <ac:chgData name="ANTONIO CACCIAPUOTI" userId="25934777-2f8d-4b71-8dc5-fc68c742b2d3" providerId="ADAL" clId="{D54272D7-7EEA-4F62-8442-6E0F0FCE4C82}" dt="2021-05-29T09:25:31.303" v="1737" actId="113"/>
          <ac:spMkLst>
            <pc:docMk/>
            <pc:sldMk cId="1150046321" sldId="289"/>
            <ac:spMk id="7" creationId="{3E8E37C6-5949-4539-8DC6-800B6F392667}"/>
          </ac:spMkLst>
        </pc:spChg>
      </pc:sldChg>
      <pc:sldChg chg="modSp add mod">
        <pc:chgData name="ANTONIO CACCIAPUOTI" userId="25934777-2f8d-4b71-8dc5-fc68c742b2d3" providerId="ADAL" clId="{D54272D7-7EEA-4F62-8442-6E0F0FCE4C82}" dt="2021-05-29T09:41:48.396" v="2072" actId="1036"/>
        <pc:sldMkLst>
          <pc:docMk/>
          <pc:sldMk cId="3088186507" sldId="290"/>
        </pc:sldMkLst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3" creationId="{03031B98-E18F-4C09-8DF7-CE212A0F94FC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5" creationId="{C0C3D6A5-03FB-4C6E-B4A6-78D345397D3B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8" creationId="{56532C8C-9A32-468E-B523-0DB1F9CFD1C4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9" creationId="{5E7811F3-0044-46A6-AA14-6DC823AD0DEB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10" creationId="{B5292DD3-F70C-43BB-8C95-ACF3205EEE20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11" creationId="{2797611A-9BED-4CEE-A38F-F4557FBBF51E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13" creationId="{0112D119-9506-4CAA-A209-F2DB9A0519EC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14" creationId="{DD88D128-5642-4318-B95B-92196EACB1B6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15" creationId="{049FE466-8F68-4F2A-82E9-E2F2C4170601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17" creationId="{BB52C373-72E3-4AAA-A9E0-EBB5CCE08BEE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18" creationId="{CC15DC23-BD8B-4FCB-96D7-41BAF2E7D888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20" creationId="{1534F89A-6724-4883-9335-1B4961A97EDC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21" creationId="{D2900232-0E11-4CD3-BFB1-EA826700D88D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22" creationId="{4B6EF1A4-A8AF-45AC-88E5-21082347A66F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23" creationId="{D02DC518-7BDC-43ED-9CB4-A0D7E52ECD86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24" creationId="{68639D4F-3C44-4CE8-802E-1C1074C5FBEB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25" creationId="{6FE1DC09-38FB-4FE3-BEF5-621DE612FB12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26" creationId="{7F4D5E5B-6C08-4C36-AB53-22AF8B86F17D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27" creationId="{96C6EDA0-C176-4D28-A306-2E5C39069CD4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28" creationId="{98CF5218-4479-45D9-BD36-80D8C8C9ABAA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31" creationId="{97ACD004-71E0-4911-9394-EF48F508F8AA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32" creationId="{CAC19303-6079-490A-96C3-24E6F088D552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33" creationId="{4A7FF99E-D4F1-476C-890D-C096D09212C1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34" creationId="{D7088667-15FA-4DCB-BE01-91056606937B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35" creationId="{AD854BB6-A3AD-4D1A-9DF6-F06A7736F344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36" creationId="{31A13527-FDF8-4782-98D5-CD99E081BBCF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37" creationId="{75566902-CEF8-44F9-AF62-19EEBB8C86CC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38" creationId="{4E765939-83D0-4D24-B32F-B0B09FD9B274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39" creationId="{6536E4D7-4E12-4932-B48D-B87DBAD9710E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40" creationId="{E9C1C179-A9D5-4D36-8C7E-1813E8465DBC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41" creationId="{C7B99627-24BE-4AE6-8F4D-48477DD703A3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42" creationId="{663EF8BB-DC20-4594-B980-25F8BDBD5E6D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43" creationId="{D774A0AF-1931-4E60-8819-54AE133D61A0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44" creationId="{987F2AF6-57B3-4D37-988B-13ED230ADE86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45" creationId="{65CDCD49-8B14-4FD2-BA47-41AB363717B7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52" creationId="{2E41ED56-0F58-4225-9DD7-F88297DA668D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53" creationId="{030C4E64-C091-4871-91E0-0BD18F0C0B27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54" creationId="{60DF33B0-0417-49A8-B25E-36075DA6B841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55" creationId="{983C8BBC-7F6A-428D-A8CD-9F2FF4163A97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56" creationId="{5C11440F-1815-4DDF-B8FE-DBE83A4BCF02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62" creationId="{013CBA1E-74F6-48C6-9C58-FF64E2F2091C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67" creationId="{AF9DC6AB-1607-47AB-A40F-20504BC5AEC6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68" creationId="{CD861368-01D4-407A-B6E3-8C7F13832D75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69" creationId="{7AA05691-B455-4DA4-AF7C-AA7405A3BF79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70" creationId="{F0C59AC9-3708-4A47-93A0-143C616349CB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71" creationId="{CF08D190-A5FA-4A6E-8AC2-B779876F0828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72" creationId="{EFA3873A-69F9-4941-BC4C-451BDE729481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73" creationId="{356D7C30-11F1-4958-9A0C-8A5C506D62D1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74" creationId="{251D4245-D87E-44E6-8DC2-ED88489EED6D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75" creationId="{30A6D2F8-6946-425D-8FBF-F50F6FD7A15D}"/>
          </ac:spMkLst>
        </pc:spChg>
        <pc:spChg chg="mod">
          <ac:chgData name="ANTONIO CACCIAPUOTI" userId="25934777-2f8d-4b71-8dc5-fc68c742b2d3" providerId="ADAL" clId="{D54272D7-7EEA-4F62-8442-6E0F0FCE4C82}" dt="2021-05-29T09:41:48.396" v="2072" actId="1036"/>
          <ac:spMkLst>
            <pc:docMk/>
            <pc:sldMk cId="3088186507" sldId="290"/>
            <ac:spMk id="77" creationId="{B3316F6D-CCEA-467D-8A88-0BA1DBBF946B}"/>
          </ac:spMkLst>
        </pc:spChg>
        <pc:graphicFrameChg chg="mod">
          <ac:chgData name="ANTONIO CACCIAPUOTI" userId="25934777-2f8d-4b71-8dc5-fc68c742b2d3" providerId="ADAL" clId="{D54272D7-7EEA-4F62-8442-6E0F0FCE4C82}" dt="2021-05-29T09:41:48.396" v="2072" actId="1036"/>
          <ac:graphicFrameMkLst>
            <pc:docMk/>
            <pc:sldMk cId="3088186507" sldId="290"/>
            <ac:graphicFrameMk id="6" creationId="{5429E7F6-5AF3-4AAB-B95C-4EB2699738DF}"/>
          </ac:graphicFrameMkLst>
        </pc:graphicFrameChg>
      </pc:sldChg>
      <pc:sldChg chg="modSp add mod ord">
        <pc:chgData name="ANTONIO CACCIAPUOTI" userId="25934777-2f8d-4b71-8dc5-fc68c742b2d3" providerId="ADAL" clId="{D54272D7-7EEA-4F62-8442-6E0F0FCE4C82}" dt="2021-05-29T09:24:54.715" v="1732" actId="255"/>
        <pc:sldMkLst>
          <pc:docMk/>
          <pc:sldMk cId="1138826811" sldId="291"/>
        </pc:sldMkLst>
        <pc:spChg chg="mod">
          <ac:chgData name="ANTONIO CACCIAPUOTI" userId="25934777-2f8d-4b71-8dc5-fc68c742b2d3" providerId="ADAL" clId="{D54272D7-7EEA-4F62-8442-6E0F0FCE4C82}" dt="2021-05-29T09:24:54.715" v="1732" actId="255"/>
          <ac:spMkLst>
            <pc:docMk/>
            <pc:sldMk cId="1138826811" sldId="291"/>
            <ac:spMk id="2" creationId="{C89F41A1-D185-4794-B178-534C774152DB}"/>
          </ac:spMkLst>
        </pc:spChg>
      </pc:sldChg>
      <pc:sldChg chg="modSp add mod ord">
        <pc:chgData name="ANTONIO CACCIAPUOTI" userId="25934777-2f8d-4b71-8dc5-fc68c742b2d3" providerId="ADAL" clId="{D54272D7-7EEA-4F62-8442-6E0F0FCE4C82}" dt="2021-05-29T09:26:52.789" v="1761" actId="122"/>
        <pc:sldMkLst>
          <pc:docMk/>
          <pc:sldMk cId="445266282" sldId="292"/>
        </pc:sldMkLst>
        <pc:spChg chg="mod">
          <ac:chgData name="ANTONIO CACCIAPUOTI" userId="25934777-2f8d-4b71-8dc5-fc68c742b2d3" providerId="ADAL" clId="{D54272D7-7EEA-4F62-8442-6E0F0FCE4C82}" dt="2021-05-29T09:26:52.789" v="1761" actId="122"/>
          <ac:spMkLst>
            <pc:docMk/>
            <pc:sldMk cId="445266282" sldId="292"/>
            <ac:spMk id="2" creationId="{C89F41A1-D185-4794-B178-534C774152DB}"/>
          </ac:spMkLst>
        </pc:spChg>
      </pc:sldChg>
      <pc:sldChg chg="modSp add mod ord">
        <pc:chgData name="ANTONIO CACCIAPUOTI" userId="25934777-2f8d-4b71-8dc5-fc68c742b2d3" providerId="ADAL" clId="{D54272D7-7EEA-4F62-8442-6E0F0FCE4C82}" dt="2021-05-29T09:27:11.275" v="1776" actId="20577"/>
        <pc:sldMkLst>
          <pc:docMk/>
          <pc:sldMk cId="3818349925" sldId="293"/>
        </pc:sldMkLst>
        <pc:spChg chg="mod">
          <ac:chgData name="ANTONIO CACCIAPUOTI" userId="25934777-2f8d-4b71-8dc5-fc68c742b2d3" providerId="ADAL" clId="{D54272D7-7EEA-4F62-8442-6E0F0FCE4C82}" dt="2021-05-29T09:27:11.275" v="1776" actId="20577"/>
          <ac:spMkLst>
            <pc:docMk/>
            <pc:sldMk cId="3818349925" sldId="293"/>
            <ac:spMk id="2" creationId="{C89F41A1-D185-4794-B178-534C774152DB}"/>
          </ac:spMkLst>
        </pc:spChg>
      </pc:sldChg>
      <pc:sldChg chg="modSp add mod ord">
        <pc:chgData name="ANTONIO CACCIAPUOTI" userId="25934777-2f8d-4b71-8dc5-fc68c742b2d3" providerId="ADAL" clId="{D54272D7-7EEA-4F62-8442-6E0F0FCE4C82}" dt="2021-05-29T09:27:27.865" v="1789" actId="20577"/>
        <pc:sldMkLst>
          <pc:docMk/>
          <pc:sldMk cId="4148785890" sldId="294"/>
        </pc:sldMkLst>
        <pc:spChg chg="mod">
          <ac:chgData name="ANTONIO CACCIAPUOTI" userId="25934777-2f8d-4b71-8dc5-fc68c742b2d3" providerId="ADAL" clId="{D54272D7-7EEA-4F62-8442-6E0F0FCE4C82}" dt="2021-05-29T09:27:27.865" v="1789" actId="20577"/>
          <ac:spMkLst>
            <pc:docMk/>
            <pc:sldMk cId="4148785890" sldId="294"/>
            <ac:spMk id="2" creationId="{C89F41A1-D185-4794-B178-534C774152DB}"/>
          </ac:spMkLst>
        </pc:spChg>
      </pc:sldChg>
      <pc:sldChg chg="modSp add mod ord">
        <pc:chgData name="ANTONIO CACCIAPUOTI" userId="25934777-2f8d-4b71-8dc5-fc68c742b2d3" providerId="ADAL" clId="{D54272D7-7EEA-4F62-8442-6E0F0FCE4C82}" dt="2021-05-29T09:27:44.450" v="1808" actId="20577"/>
        <pc:sldMkLst>
          <pc:docMk/>
          <pc:sldMk cId="955692072" sldId="295"/>
        </pc:sldMkLst>
        <pc:spChg chg="mod">
          <ac:chgData name="ANTONIO CACCIAPUOTI" userId="25934777-2f8d-4b71-8dc5-fc68c742b2d3" providerId="ADAL" clId="{D54272D7-7EEA-4F62-8442-6E0F0FCE4C82}" dt="2021-05-29T09:27:44.450" v="1808" actId="20577"/>
          <ac:spMkLst>
            <pc:docMk/>
            <pc:sldMk cId="955692072" sldId="295"/>
            <ac:spMk id="2" creationId="{C89F41A1-D185-4794-B178-534C774152DB}"/>
          </ac:spMkLst>
        </pc:spChg>
      </pc:sldChg>
      <pc:sldChg chg="modSp add mod ord">
        <pc:chgData name="ANTONIO CACCIAPUOTI" userId="25934777-2f8d-4b71-8dc5-fc68c742b2d3" providerId="ADAL" clId="{D54272D7-7EEA-4F62-8442-6E0F0FCE4C82}" dt="2021-05-29T09:42:30.844" v="2117" actId="20577"/>
        <pc:sldMkLst>
          <pc:docMk/>
          <pc:sldMk cId="229818683" sldId="296"/>
        </pc:sldMkLst>
        <pc:spChg chg="mod">
          <ac:chgData name="ANTONIO CACCIAPUOTI" userId="25934777-2f8d-4b71-8dc5-fc68c742b2d3" providerId="ADAL" clId="{D54272D7-7EEA-4F62-8442-6E0F0FCE4C82}" dt="2021-05-29T09:42:30.844" v="2117" actId="20577"/>
          <ac:spMkLst>
            <pc:docMk/>
            <pc:sldMk cId="229818683" sldId="296"/>
            <ac:spMk id="2" creationId="{C89F41A1-D185-4794-B178-534C774152DB}"/>
          </ac:spMkLst>
        </pc:spChg>
      </pc:sldChg>
    </pc:docChg>
  </pc:docChgLst>
  <pc:docChgLst>
    <pc:chgData name="PAOLO PISAPIA" userId="S::p.pisapia10@studenti.unisa.it::c3057cb5-09ad-4e69-ad2b-0cb7de88ee5a" providerId="AD" clId="Web-{588F46BF-2A66-471F-8FCD-99EFED42A33D}"/>
    <pc:docChg chg="modSld">
      <pc:chgData name="PAOLO PISAPIA" userId="S::p.pisapia10@studenti.unisa.it::c3057cb5-09ad-4e69-ad2b-0cb7de88ee5a" providerId="AD" clId="Web-{588F46BF-2A66-471F-8FCD-99EFED42A33D}" dt="2021-05-29T09:07:39.825" v="1"/>
      <pc:docMkLst>
        <pc:docMk/>
      </pc:docMkLst>
      <pc:sldChg chg="modSp">
        <pc:chgData name="PAOLO PISAPIA" userId="S::p.pisapia10@studenti.unisa.it::c3057cb5-09ad-4e69-ad2b-0cb7de88ee5a" providerId="AD" clId="Web-{588F46BF-2A66-471F-8FCD-99EFED42A33D}" dt="2021-05-29T09:07:39.825" v="1"/>
        <pc:sldMkLst>
          <pc:docMk/>
          <pc:sldMk cId="2535428409" sldId="282"/>
        </pc:sldMkLst>
        <pc:spChg chg="mod">
          <ac:chgData name="PAOLO PISAPIA" userId="S::p.pisapia10@studenti.unisa.it::c3057cb5-09ad-4e69-ad2b-0cb7de88ee5a" providerId="AD" clId="Web-{588F46BF-2A66-471F-8FCD-99EFED42A33D}" dt="2021-05-29T09:07:36.059" v="0" actId="1076"/>
          <ac:spMkLst>
            <pc:docMk/>
            <pc:sldMk cId="2535428409" sldId="282"/>
            <ac:spMk id="7" creationId="{7D9D8D83-78D1-4C55-A678-294F8BC23340}"/>
          </ac:spMkLst>
        </pc:spChg>
        <pc:graphicFrameChg chg="mod modGraphic">
          <ac:chgData name="PAOLO PISAPIA" userId="S::p.pisapia10@studenti.unisa.it::c3057cb5-09ad-4e69-ad2b-0cb7de88ee5a" providerId="AD" clId="Web-{588F46BF-2A66-471F-8FCD-99EFED42A33D}" dt="2021-05-29T09:07:39.825" v="1"/>
          <ac:graphicFrameMkLst>
            <pc:docMk/>
            <pc:sldMk cId="2535428409" sldId="282"/>
            <ac:graphicFrameMk id="2" creationId="{0C1205CD-DD2C-4456-BDA4-6002E919E77A}"/>
          </ac:graphicFrameMkLst>
        </pc:graphicFrameChg>
      </pc:sldChg>
    </pc:docChg>
  </pc:docChgLst>
  <pc:docChgLst>
    <pc:chgData name="ANTONIO MIRRA" userId="030542ff-218f-4953-a0e6-7ff2bbae0d2d" providerId="ADAL" clId="{6183AAA5-48E7-4D16-A05D-E8DBA1FD570A}"/>
    <pc:docChg chg="undo custSel addSld modSld modSection">
      <pc:chgData name="ANTONIO MIRRA" userId="030542ff-218f-4953-a0e6-7ff2bbae0d2d" providerId="ADAL" clId="{6183AAA5-48E7-4D16-A05D-E8DBA1FD570A}" dt="2021-05-22T15:33:06.772" v="131"/>
      <pc:docMkLst>
        <pc:docMk/>
      </pc:docMkLst>
      <pc:sldChg chg="addSp modSp mod">
        <pc:chgData name="ANTONIO MIRRA" userId="030542ff-218f-4953-a0e6-7ff2bbae0d2d" providerId="ADAL" clId="{6183AAA5-48E7-4D16-A05D-E8DBA1FD570A}" dt="2021-05-22T15:29:27.614" v="122"/>
        <pc:sldMkLst>
          <pc:docMk/>
          <pc:sldMk cId="3808324540" sldId="271"/>
        </pc:sldMkLst>
        <pc:spChg chg="add mod">
          <ac:chgData name="ANTONIO MIRRA" userId="030542ff-218f-4953-a0e6-7ff2bbae0d2d" providerId="ADAL" clId="{6183AAA5-48E7-4D16-A05D-E8DBA1FD570A}" dt="2021-05-22T15:29:07.829" v="121" actId="2085"/>
          <ac:spMkLst>
            <pc:docMk/>
            <pc:sldMk cId="3808324540" sldId="271"/>
            <ac:spMk id="5" creationId="{486FE1BA-FB1E-42F2-AF36-7128C481702B}"/>
          </ac:spMkLst>
        </pc:spChg>
        <pc:spChg chg="mod">
          <ac:chgData name="ANTONIO MIRRA" userId="030542ff-218f-4953-a0e6-7ff2bbae0d2d" providerId="ADAL" clId="{6183AAA5-48E7-4D16-A05D-E8DBA1FD570A}" dt="2021-05-22T15:29:27.614" v="122"/>
          <ac:spMkLst>
            <pc:docMk/>
            <pc:sldMk cId="3808324540" sldId="271"/>
            <ac:spMk id="17" creationId="{7C0DE682-EF2B-41B1-8674-1EC7A761B5F9}"/>
          </ac:spMkLst>
        </pc:spChg>
        <pc:picChg chg="add mod">
          <ac:chgData name="ANTONIO MIRRA" userId="030542ff-218f-4953-a0e6-7ff2bbae0d2d" providerId="ADAL" clId="{6183AAA5-48E7-4D16-A05D-E8DBA1FD570A}" dt="2021-05-22T15:17:11.005" v="7" actId="1076"/>
          <ac:picMkLst>
            <pc:docMk/>
            <pc:sldMk cId="3808324540" sldId="271"/>
            <ac:picMk id="10" creationId="{8B65A032-671D-4068-8624-59C81501AC0E}"/>
          </ac:picMkLst>
        </pc:picChg>
      </pc:sldChg>
      <pc:sldChg chg="addSp modSp">
        <pc:chgData name="ANTONIO MIRRA" userId="030542ff-218f-4953-a0e6-7ff2bbae0d2d" providerId="ADAL" clId="{6183AAA5-48E7-4D16-A05D-E8DBA1FD570A}" dt="2021-05-22T15:33:06.772" v="131"/>
        <pc:sldMkLst>
          <pc:docMk/>
          <pc:sldMk cId="1691461599" sldId="298"/>
        </pc:sldMkLst>
        <pc:spChg chg="add mod">
          <ac:chgData name="ANTONIO MIRRA" userId="030542ff-218f-4953-a0e6-7ff2bbae0d2d" providerId="ADAL" clId="{6183AAA5-48E7-4D16-A05D-E8DBA1FD570A}" dt="2021-05-22T15:33:06.772" v="131"/>
          <ac:spMkLst>
            <pc:docMk/>
            <pc:sldMk cId="1691461599" sldId="298"/>
            <ac:spMk id="23" creationId="{7E14FBE2-7341-44FE-A82C-E7290CC1B8EE}"/>
          </ac:spMkLst>
        </pc:spChg>
      </pc:sldChg>
      <pc:sldChg chg="addSp modSp">
        <pc:chgData name="ANTONIO MIRRA" userId="030542ff-218f-4953-a0e6-7ff2bbae0d2d" providerId="ADAL" clId="{6183AAA5-48E7-4D16-A05D-E8DBA1FD570A}" dt="2021-05-22T15:30:11.424" v="127"/>
        <pc:sldMkLst>
          <pc:docMk/>
          <pc:sldMk cId="308686640" sldId="299"/>
        </pc:sldMkLst>
        <pc:spChg chg="add mod">
          <ac:chgData name="ANTONIO MIRRA" userId="030542ff-218f-4953-a0e6-7ff2bbae0d2d" providerId="ADAL" clId="{6183AAA5-48E7-4D16-A05D-E8DBA1FD570A}" dt="2021-05-22T15:30:11.424" v="127"/>
          <ac:spMkLst>
            <pc:docMk/>
            <pc:sldMk cId="308686640" sldId="299"/>
            <ac:spMk id="23" creationId="{CB5D2396-699D-4189-B34D-310F46E08BC3}"/>
          </ac:spMkLst>
        </pc:spChg>
      </pc:sldChg>
      <pc:sldChg chg="addSp modSp">
        <pc:chgData name="ANTONIO MIRRA" userId="030542ff-218f-4953-a0e6-7ff2bbae0d2d" providerId="ADAL" clId="{6183AAA5-48E7-4D16-A05D-E8DBA1FD570A}" dt="2021-05-22T15:29:58.039" v="125"/>
        <pc:sldMkLst>
          <pc:docMk/>
          <pc:sldMk cId="47308738" sldId="300"/>
        </pc:sldMkLst>
        <pc:spChg chg="mod">
          <ac:chgData name="ANTONIO MIRRA" userId="030542ff-218f-4953-a0e6-7ff2bbae0d2d" providerId="ADAL" clId="{6183AAA5-48E7-4D16-A05D-E8DBA1FD570A}" dt="2021-05-22T15:25:56.115" v="85"/>
          <ac:spMkLst>
            <pc:docMk/>
            <pc:sldMk cId="47308738" sldId="300"/>
            <ac:spMk id="18" creationId="{21F75915-B4CC-48FD-A75A-9CDFB3B66E70}"/>
          </ac:spMkLst>
        </pc:spChg>
        <pc:spChg chg="add mod">
          <ac:chgData name="ANTONIO MIRRA" userId="030542ff-218f-4953-a0e6-7ff2bbae0d2d" providerId="ADAL" clId="{6183AAA5-48E7-4D16-A05D-E8DBA1FD570A}" dt="2021-05-22T15:29:58.039" v="125"/>
          <ac:spMkLst>
            <pc:docMk/>
            <pc:sldMk cId="47308738" sldId="300"/>
            <ac:spMk id="22" creationId="{1B1D918A-D16C-45D1-8CD9-DBD5B6BFF7C1}"/>
          </ac:spMkLst>
        </pc:spChg>
      </pc:sldChg>
      <pc:sldChg chg="addSp modSp">
        <pc:chgData name="ANTONIO MIRRA" userId="030542ff-218f-4953-a0e6-7ff2bbae0d2d" providerId="ADAL" clId="{6183AAA5-48E7-4D16-A05D-E8DBA1FD570A}" dt="2021-05-22T15:30:02.126" v="126"/>
        <pc:sldMkLst>
          <pc:docMk/>
          <pc:sldMk cId="724478317" sldId="301"/>
        </pc:sldMkLst>
        <pc:spChg chg="mod">
          <ac:chgData name="ANTONIO MIRRA" userId="030542ff-218f-4953-a0e6-7ff2bbae0d2d" providerId="ADAL" clId="{6183AAA5-48E7-4D16-A05D-E8DBA1FD570A}" dt="2021-05-22T15:26:14.086" v="86"/>
          <ac:spMkLst>
            <pc:docMk/>
            <pc:sldMk cId="724478317" sldId="301"/>
            <ac:spMk id="18" creationId="{21F75915-B4CC-48FD-A75A-9CDFB3B66E70}"/>
          </ac:spMkLst>
        </pc:spChg>
        <pc:spChg chg="add mod">
          <ac:chgData name="ANTONIO MIRRA" userId="030542ff-218f-4953-a0e6-7ff2bbae0d2d" providerId="ADAL" clId="{6183AAA5-48E7-4D16-A05D-E8DBA1FD570A}" dt="2021-05-22T15:30:02.126" v="126"/>
          <ac:spMkLst>
            <pc:docMk/>
            <pc:sldMk cId="724478317" sldId="301"/>
            <ac:spMk id="19" creationId="{973CA8D6-47E7-429C-A29B-094175615B66}"/>
          </ac:spMkLst>
        </pc:spChg>
      </pc:sldChg>
      <pc:sldChg chg="addSp modSp">
        <pc:chgData name="ANTONIO MIRRA" userId="030542ff-218f-4953-a0e6-7ff2bbae0d2d" providerId="ADAL" clId="{6183AAA5-48E7-4D16-A05D-E8DBA1FD570A}" dt="2021-05-22T15:30:16.218" v="128"/>
        <pc:sldMkLst>
          <pc:docMk/>
          <pc:sldMk cId="1479834421" sldId="302"/>
        </pc:sldMkLst>
        <pc:spChg chg="mod">
          <ac:chgData name="ANTONIO MIRRA" userId="030542ff-218f-4953-a0e6-7ff2bbae0d2d" providerId="ADAL" clId="{6183AAA5-48E7-4D16-A05D-E8DBA1FD570A}" dt="2021-05-22T15:26:24.963" v="87"/>
          <ac:spMkLst>
            <pc:docMk/>
            <pc:sldMk cId="1479834421" sldId="302"/>
            <ac:spMk id="21" creationId="{50F14BC9-07E3-4380-A486-C5F529324138}"/>
          </ac:spMkLst>
        </pc:spChg>
        <pc:spChg chg="add mod">
          <ac:chgData name="ANTONIO MIRRA" userId="030542ff-218f-4953-a0e6-7ff2bbae0d2d" providerId="ADAL" clId="{6183AAA5-48E7-4D16-A05D-E8DBA1FD570A}" dt="2021-05-22T15:30:16.218" v="128"/>
          <ac:spMkLst>
            <pc:docMk/>
            <pc:sldMk cId="1479834421" sldId="302"/>
            <ac:spMk id="23" creationId="{B4B7069B-B02B-4CBF-AF2F-2E6236D181A9}"/>
          </ac:spMkLst>
        </pc:spChg>
      </pc:sldChg>
      <pc:sldChg chg="addSp modSp">
        <pc:chgData name="ANTONIO MIRRA" userId="030542ff-218f-4953-a0e6-7ff2bbae0d2d" providerId="ADAL" clId="{6183AAA5-48E7-4D16-A05D-E8DBA1FD570A}" dt="2021-05-22T15:30:22.037" v="129"/>
        <pc:sldMkLst>
          <pc:docMk/>
          <pc:sldMk cId="866205791" sldId="303"/>
        </pc:sldMkLst>
        <pc:spChg chg="mod">
          <ac:chgData name="ANTONIO MIRRA" userId="030542ff-218f-4953-a0e6-7ff2bbae0d2d" providerId="ADAL" clId="{6183AAA5-48E7-4D16-A05D-E8DBA1FD570A}" dt="2021-05-22T15:26:37.113" v="88"/>
          <ac:spMkLst>
            <pc:docMk/>
            <pc:sldMk cId="866205791" sldId="303"/>
            <ac:spMk id="21" creationId="{50F14BC9-07E3-4380-A486-C5F529324138}"/>
          </ac:spMkLst>
        </pc:spChg>
        <pc:spChg chg="add mod">
          <ac:chgData name="ANTONIO MIRRA" userId="030542ff-218f-4953-a0e6-7ff2bbae0d2d" providerId="ADAL" clId="{6183AAA5-48E7-4D16-A05D-E8DBA1FD570A}" dt="2021-05-22T15:30:22.037" v="129"/>
          <ac:spMkLst>
            <pc:docMk/>
            <pc:sldMk cId="866205791" sldId="303"/>
            <ac:spMk id="23" creationId="{79408077-1E72-445A-B41A-E6DAD82BC93C}"/>
          </ac:spMkLst>
        </pc:spChg>
      </pc:sldChg>
      <pc:sldChg chg="addSp modSp">
        <pc:chgData name="ANTONIO MIRRA" userId="030542ff-218f-4953-a0e6-7ff2bbae0d2d" providerId="ADAL" clId="{6183AAA5-48E7-4D16-A05D-E8DBA1FD570A}" dt="2021-05-22T15:30:26.886" v="130"/>
        <pc:sldMkLst>
          <pc:docMk/>
          <pc:sldMk cId="1313322773" sldId="304"/>
        </pc:sldMkLst>
        <pc:spChg chg="mod">
          <ac:chgData name="ANTONIO MIRRA" userId="030542ff-218f-4953-a0e6-7ff2bbae0d2d" providerId="ADAL" clId="{6183AAA5-48E7-4D16-A05D-E8DBA1FD570A}" dt="2021-05-22T15:19:36.821" v="8"/>
          <ac:spMkLst>
            <pc:docMk/>
            <pc:sldMk cId="1313322773" sldId="304"/>
            <ac:spMk id="7" creationId="{3127C41A-D9F8-4A52-BC73-D7A97933E151}"/>
          </ac:spMkLst>
        </pc:spChg>
        <pc:spChg chg="add mod">
          <ac:chgData name="ANTONIO MIRRA" userId="030542ff-218f-4953-a0e6-7ff2bbae0d2d" providerId="ADAL" clId="{6183AAA5-48E7-4D16-A05D-E8DBA1FD570A}" dt="2021-05-22T15:30:26.886" v="130"/>
          <ac:spMkLst>
            <pc:docMk/>
            <pc:sldMk cId="1313322773" sldId="304"/>
            <ac:spMk id="15" creationId="{61CF10F2-7F5A-4B81-A6A4-51340CBF6C52}"/>
          </ac:spMkLst>
        </pc:spChg>
      </pc:sldChg>
      <pc:sldChg chg="addSp delSp modSp add mod">
        <pc:chgData name="ANTONIO MIRRA" userId="030542ff-218f-4953-a0e6-7ff2bbae0d2d" providerId="ADAL" clId="{6183AAA5-48E7-4D16-A05D-E8DBA1FD570A}" dt="2021-05-22T15:29:47.407" v="123"/>
        <pc:sldMkLst>
          <pc:docMk/>
          <pc:sldMk cId="3054305489" sldId="326"/>
        </pc:sldMkLst>
        <pc:spChg chg="add del mod">
          <ac:chgData name="ANTONIO MIRRA" userId="030542ff-218f-4953-a0e6-7ff2bbae0d2d" providerId="ADAL" clId="{6183AAA5-48E7-4D16-A05D-E8DBA1FD570A}" dt="2021-05-22T15:22:52.575" v="47" actId="21"/>
          <ac:spMkLst>
            <pc:docMk/>
            <pc:sldMk cId="3054305489" sldId="326"/>
            <ac:spMk id="5" creationId="{252814BE-BCC9-466C-9F0C-732F4D246BA9}"/>
          </ac:spMkLst>
        </pc:spChg>
        <pc:spChg chg="add del mod">
          <ac:chgData name="ANTONIO MIRRA" userId="030542ff-218f-4953-a0e6-7ff2bbae0d2d" providerId="ADAL" clId="{6183AAA5-48E7-4D16-A05D-E8DBA1FD570A}" dt="2021-05-22T15:22:58.509" v="49"/>
          <ac:spMkLst>
            <pc:docMk/>
            <pc:sldMk cId="3054305489" sldId="326"/>
            <ac:spMk id="13" creationId="{E0E702AF-CA5F-4A4E-B049-C3B784A5B63C}"/>
          </ac:spMkLst>
        </pc:spChg>
        <pc:spChg chg="add mod">
          <ac:chgData name="ANTONIO MIRRA" userId="030542ff-218f-4953-a0e6-7ff2bbae0d2d" providerId="ADAL" clId="{6183AAA5-48E7-4D16-A05D-E8DBA1FD570A}" dt="2021-05-22T15:25:10.546" v="84"/>
          <ac:spMkLst>
            <pc:docMk/>
            <pc:sldMk cId="3054305489" sldId="326"/>
            <ac:spMk id="14" creationId="{79093483-3FA2-4E81-863E-339A8F55F311}"/>
          </ac:spMkLst>
        </pc:spChg>
        <pc:spChg chg="add mod">
          <ac:chgData name="ANTONIO MIRRA" userId="030542ff-218f-4953-a0e6-7ff2bbae0d2d" providerId="ADAL" clId="{6183AAA5-48E7-4D16-A05D-E8DBA1FD570A}" dt="2021-05-22T15:23:58.075" v="83" actId="20577"/>
          <ac:spMkLst>
            <pc:docMk/>
            <pc:sldMk cId="3054305489" sldId="326"/>
            <ac:spMk id="15" creationId="{7217807C-FCDF-4C41-88E5-11418257B9E9}"/>
          </ac:spMkLst>
        </pc:spChg>
        <pc:spChg chg="add mod">
          <ac:chgData name="ANTONIO MIRRA" userId="030542ff-218f-4953-a0e6-7ff2bbae0d2d" providerId="ADAL" clId="{6183AAA5-48E7-4D16-A05D-E8DBA1FD570A}" dt="2021-05-22T15:29:47.407" v="123"/>
          <ac:spMkLst>
            <pc:docMk/>
            <pc:sldMk cId="3054305489" sldId="326"/>
            <ac:spMk id="18" creationId="{C8A4B4F9-6983-4858-AFBF-ECC7BD115957}"/>
          </ac:spMkLst>
        </pc:spChg>
      </pc:sldChg>
      <pc:sldChg chg="addSp delSp modSp add mod">
        <pc:chgData name="ANTONIO MIRRA" userId="030542ff-218f-4953-a0e6-7ff2bbae0d2d" providerId="ADAL" clId="{6183AAA5-48E7-4D16-A05D-E8DBA1FD570A}" dt="2021-05-22T15:28:09.984" v="118"/>
        <pc:sldMkLst>
          <pc:docMk/>
          <pc:sldMk cId="282880514" sldId="327"/>
        </pc:sldMkLst>
        <pc:spChg chg="add del mod">
          <ac:chgData name="ANTONIO MIRRA" userId="030542ff-218f-4953-a0e6-7ff2bbae0d2d" providerId="ADAL" clId="{6183AAA5-48E7-4D16-A05D-E8DBA1FD570A}" dt="2021-05-22T15:27:17.128" v="116" actId="20577"/>
          <ac:spMkLst>
            <pc:docMk/>
            <pc:sldMk cId="282880514" sldId="327"/>
            <ac:spMk id="5" creationId="{252814BE-BCC9-466C-9F0C-732F4D246BA9}"/>
          </ac:spMkLst>
        </pc:spChg>
        <pc:spChg chg="mod">
          <ac:chgData name="ANTONIO MIRRA" userId="030542ff-218f-4953-a0e6-7ff2bbae0d2d" providerId="ADAL" clId="{6183AAA5-48E7-4D16-A05D-E8DBA1FD570A}" dt="2021-05-22T15:27:33.728" v="117"/>
          <ac:spMkLst>
            <pc:docMk/>
            <pc:sldMk cId="282880514" sldId="327"/>
            <ac:spMk id="14" creationId="{79093483-3FA2-4E81-863E-339A8F55F311}"/>
          </ac:spMkLst>
        </pc:spChg>
        <pc:spChg chg="mod">
          <ac:chgData name="ANTONIO MIRRA" userId="030542ff-218f-4953-a0e6-7ff2bbae0d2d" providerId="ADAL" clId="{6183AAA5-48E7-4D16-A05D-E8DBA1FD570A}" dt="2021-05-22T15:28:09.984" v="118"/>
          <ac:spMkLst>
            <pc:docMk/>
            <pc:sldMk cId="282880514" sldId="327"/>
            <ac:spMk id="15" creationId="{7217807C-FCDF-4C41-88E5-11418257B9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92B4C-98AA-4C45-BAB2-0A25F9BEBE86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94E99-6323-4E68-81A8-CFEF8DCC29B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487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63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>
                <a:latin typeface="Garamond" panose="02020404030301010803" pitchFamily="18" charset="0"/>
              </a:rPr>
              <a:t>Le interviste non sono state eseguite dato che non era sufficiente il budget.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796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Mostrare il prototipo con homepage-&gt;registrazione-&gt;login(</a:t>
            </a:r>
            <a:r>
              <a:rPr lang="it-IT" err="1"/>
              <a:t>ForzaOrdine</a:t>
            </a:r>
            <a:r>
              <a:rPr lang="it-IT"/>
              <a:t>)-&gt;Task Forza Ordine.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105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056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Nessuna modifica a livello implementativo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3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8979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48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8083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it-IT" sz="90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TK_DTA_01 Apprendere come accedere ai dati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it-IT" sz="90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TK_DTA_02 Accedere ai dati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it-IT" sz="90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TK_ASA_01 Visualizzare lo stato di un centro avuto in gestione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it-IT" sz="90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TK_ASA_02 Gestire gli animali ricoverati presso un centro avuto in gestione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it-IT" sz="90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TK_FDO_01 Visualizzare e rispondere alle segnalazioni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it-IT" sz="90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TK_CTD_01 Effettuare le segnalazioni 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4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0054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334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197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Nessuna modifica a livello implementativo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844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94E99-6323-4E68-81A8-CFEF8DCC29B2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836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2A8F-AFC1-472B-88D1-0DB42102C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FBD2C-0D11-4761-BDAE-51DA96B4F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8B09B-77CA-4D50-8837-91E25A48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25E5-52EE-4163-A535-9F495F1A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39D85-43B0-46B6-99B8-2AFE34E0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243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D05D-A88C-40C4-B522-AEBE86EA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25C38-6565-4C07-BF5D-238508755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9A633-01F9-4B70-92AD-D51BE54E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8CF4B-D2C9-4A72-B5D6-0C32E607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F491B-7154-4509-9EFD-40AC0B97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614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C8CE7-03A7-4C7A-A415-202662E93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14C0B-E3F0-4693-9FDE-10BDC57D0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79B0A-108B-4CFE-B1D6-99D8DFCD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328C-1CE4-4A50-93B3-9F2E7D52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DE50D-B3A2-42CE-B9C3-A4320C02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17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1A40-2492-4B2D-8E97-C18A0560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48CF2-529D-40C0-A40C-819A8BC75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7980-AE58-47EA-A4EA-DA46B687E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E0532-7D44-4894-86D6-D14D6855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9C7B-F7A8-4571-813F-0FFF6902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94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2351-451E-4513-9927-56CEFAAA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BE6E7-AB1B-4C49-999A-A2B7D1C75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016EB-95F5-4EE9-BFB9-E9881DD3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122CC-F644-40B9-8D50-3BF7C870A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143D2-9F8A-4860-BD6F-63C90342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53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234C-E931-4D0D-95B9-E1A44DE0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C16B9-54A6-4E55-94BD-BD443CB04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03F65-1700-4F2A-BCBC-4E56DE16E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ADD55-4C82-44A5-B444-96C62809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99725-BA38-40D4-BAAE-FF05B741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82BAE-C48D-4E75-9EFC-413323D0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601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6573-DA24-45B2-A266-C9D3FFDC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5A3E9-ECB8-4EEB-A6F3-B0C8962B7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6BB52-7729-4102-955E-7655354CA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28EA6-1CE9-44FA-B817-23896E250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BCFDD-449A-488B-8F2D-F35965C3A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DB6812-579E-47AA-9C8D-ADE4B1DDE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0FBA5-A90A-4AF6-8B97-BF163998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D1A03-D2C7-43BB-9E94-C3CFBF9F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006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6160-3158-49AD-8C29-53E0F710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D1C59-9B5D-4196-8D5F-824D833A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2238B-A56C-465D-926E-9C20DA72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C1A82-B165-481A-B609-2E517C0A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433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0E5A0-9570-4C8B-810A-68D29B615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A207C-CEAB-4E44-A96D-79F51EC40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B647-5907-424E-869A-A8AC8223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95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E3A9-5314-43F2-9DA1-2B643991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0F0C2-4DE2-4AF8-9F03-4DD29DBE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00285-D6B4-41C7-A76F-70F37BE86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2603A-7505-4784-94C1-292CD1F4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99503-F535-4BB6-8972-165B524C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5B681-0AF6-40B7-B290-46A1DD49C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42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3E2C-D7AF-4BDD-9ED0-F1CD2C525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56C2-BCDC-4617-A89E-52D47EF906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2DD6C-3162-407D-93A4-F5CA0A2FB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BAC41-E75B-4ADA-AA4C-1E97246B9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A6713-6E01-427B-910B-8558F8E1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00BDE-9C81-4E75-865F-66F1781F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574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535EA-F36C-478E-B235-0B6214753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0428B-3420-48E6-9550-A735B4FAB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E0343-6B7F-400C-96B8-A05114EC3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D15F8-EC28-4DE3-8788-C183112E57B7}" type="datetimeFigureOut">
              <a:rPr lang="it-IT" smtClean="0"/>
              <a:t>29/05/2021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630C3-C2B5-437B-B7C5-EDEA9D770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9C26D-C54C-449B-9359-7B7437344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48685-66B0-4EB9-9859-AD33CEE1930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471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file/75DC06EF-0466-4053-AA9F-9928065E0FAC?tenantId=c30767db-3dda-4dd4-8a4d-097d22cb99d3&amp;fileType=pptx&amp;objectUrl=https%3A%2F%2Funisalerno.sharepoint.com%2Fsites%2FUNI-INTERAZIONEUOMOMACCHINA-051210002057528INFORMATICA-Gruppo5%2FDocumenti%20condivisi%2FGruppo%205%2FAssignment%233%2FPrototipo.pptx&amp;baseUrl=https%3A%2F%2Funisalerno.sharepoint.com%2Fsites%2FUNI-INTERAZIONEUOMOMACCHINA-051210002057528INFORMATICA-Gruppo5&amp;serviceName=teams&amp;threadId=19:2b04c5a474814424a7787fa081233a0f@thread.tacv2&amp;groupId=173bca87-ff65-46bf-9749-a8e25127a14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amson-katt?utm_content=attributionCopyText&amp;utm_medium=referral&amp;utm_source=pexe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https://www.pexels.com/photo/stylish-young-ethnic-lady-reading-notes-and-stroking-cute-dog-on-couch-5255151/?utm_content=attributionCopyText&amp;utm_medium=referral&amp;utm_source=pexel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E37C6-5949-4539-8DC6-800B6F392667}"/>
              </a:ext>
            </a:extLst>
          </p:cNvPr>
          <p:cNvSpPr/>
          <p:nvPr/>
        </p:nvSpPr>
        <p:spPr>
          <a:xfrm>
            <a:off x="0" y="3429000"/>
            <a:ext cx="12192000" cy="2295600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6590" y="-1205490"/>
            <a:ext cx="5518820" cy="5518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F41A1-D185-4794-B178-534C774152DB}"/>
              </a:ext>
            </a:extLst>
          </p:cNvPr>
          <p:cNvSpPr txBox="1"/>
          <p:nvPr/>
        </p:nvSpPr>
        <p:spPr>
          <a:xfrm>
            <a:off x="457200" y="3505200"/>
            <a:ext cx="11529391" cy="1765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8000" b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Descrizione del problema</a:t>
            </a:r>
          </a:p>
        </p:txBody>
      </p:sp>
    </p:spTree>
    <p:extLst>
      <p:ext uri="{BB962C8B-B14F-4D97-AF65-F5344CB8AC3E}">
        <p14:creationId xmlns:p14="http://schemas.microsoft.com/office/powerpoint/2010/main" val="113882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E37C6-5949-4539-8DC6-800B6F392667}"/>
              </a:ext>
            </a:extLst>
          </p:cNvPr>
          <p:cNvSpPr/>
          <p:nvPr/>
        </p:nvSpPr>
        <p:spPr>
          <a:xfrm>
            <a:off x="0" y="3429000"/>
            <a:ext cx="12192000" cy="2295600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6590" y="-1205490"/>
            <a:ext cx="5518820" cy="5518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F41A1-D185-4794-B178-534C774152DB}"/>
              </a:ext>
            </a:extLst>
          </p:cNvPr>
          <p:cNvSpPr txBox="1"/>
          <p:nvPr/>
        </p:nvSpPr>
        <p:spPr>
          <a:xfrm>
            <a:off x="457200" y="3505200"/>
            <a:ext cx="11529391" cy="1765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8000" b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Valutazione</a:t>
            </a:r>
          </a:p>
        </p:txBody>
      </p:sp>
    </p:spTree>
    <p:extLst>
      <p:ext uri="{BB962C8B-B14F-4D97-AF65-F5344CB8AC3E}">
        <p14:creationId xmlns:p14="http://schemas.microsoft.com/office/powerpoint/2010/main" val="381834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pic>
        <p:nvPicPr>
          <p:cNvPr id="78" name="Picture 382892490">
            <a:extLst>
              <a:ext uri="{FF2B5EF4-FFF2-40B4-BE49-F238E27FC236}">
                <a16:creationId xmlns:a16="http://schemas.microsoft.com/office/drawing/2014/main" id="{62F8F5B2-0792-475E-B7FD-27377C88C3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8"/>
          <a:stretch>
            <a:fillRect/>
          </a:stretch>
        </p:blipFill>
        <p:spPr>
          <a:xfrm>
            <a:off x="3418541" y="1713286"/>
            <a:ext cx="2531036" cy="4802189"/>
          </a:xfrm>
          <a:prstGeom prst="rect">
            <a:avLst/>
          </a:prstGeom>
        </p:spPr>
      </p:pic>
      <p:pic>
        <p:nvPicPr>
          <p:cNvPr id="79" name="Picture 2107542738">
            <a:extLst>
              <a:ext uri="{FF2B5EF4-FFF2-40B4-BE49-F238E27FC236}">
                <a16:creationId xmlns:a16="http://schemas.microsoft.com/office/drawing/2014/main" id="{5ACBCF23-6080-4FBD-A5C1-2A0B1DB35D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77" y="1964297"/>
            <a:ext cx="2626995" cy="4029075"/>
          </a:xfrm>
          <a:prstGeom prst="rect">
            <a:avLst/>
          </a:prstGeom>
        </p:spPr>
      </p:pic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C4C0E7BC-9B45-4FC4-8934-05214B02F2A5}"/>
              </a:ext>
            </a:extLst>
          </p:cNvPr>
          <p:cNvSpPr txBox="1"/>
          <p:nvPr/>
        </p:nvSpPr>
        <p:spPr>
          <a:xfrm>
            <a:off x="2529254" y="1055166"/>
            <a:ext cx="7784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>
                <a:latin typeface="Garamond" panose="02020404030301010803" pitchFamily="18" charset="0"/>
              </a:rPr>
              <a:t>Paper sketch del sottosistema relativo alle forza dell’ordine</a:t>
            </a:r>
          </a:p>
        </p:txBody>
      </p:sp>
    </p:spTree>
    <p:extLst>
      <p:ext uri="{BB962C8B-B14F-4D97-AF65-F5344CB8AC3E}">
        <p14:creationId xmlns:p14="http://schemas.microsoft.com/office/powerpoint/2010/main" val="3879333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C3D6A5-03FB-4C6E-B4A6-78D345397D3B}"/>
              </a:ext>
            </a:extLst>
          </p:cNvPr>
          <p:cNvSpPr txBox="1"/>
          <p:nvPr/>
        </p:nvSpPr>
        <p:spPr>
          <a:xfrm>
            <a:off x="3446143" y="3631499"/>
            <a:ext cx="6102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Identificativo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5429E7F6-5AF3-4AAB-B95C-4EB269973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217411"/>
              </p:ext>
            </p:extLst>
          </p:nvPr>
        </p:nvGraphicFramePr>
        <p:xfrm>
          <a:off x="2524729" y="1584484"/>
          <a:ext cx="6868998" cy="3814532"/>
        </p:xfrm>
        <a:graphic>
          <a:graphicData uri="http://schemas.openxmlformats.org/drawingml/2006/table">
            <a:tbl>
              <a:tblPr firstRow="1" firstCol="1"/>
              <a:tblGrid>
                <a:gridCol w="4438420">
                  <a:extLst>
                    <a:ext uri="{9D8B030D-6E8A-4147-A177-3AD203B41FA5}">
                      <a16:colId xmlns:a16="http://schemas.microsoft.com/office/drawing/2014/main" val="2965175109"/>
                    </a:ext>
                  </a:extLst>
                </a:gridCol>
                <a:gridCol w="2430578">
                  <a:extLst>
                    <a:ext uri="{9D8B030D-6E8A-4147-A177-3AD203B41FA5}">
                      <a16:colId xmlns:a16="http://schemas.microsoft.com/office/drawing/2014/main" val="863825786"/>
                    </a:ext>
                  </a:extLst>
                </a:gridCol>
              </a:tblGrid>
              <a:tr h="342523">
                <a:tc>
                  <a:txBody>
                    <a:bodyPr/>
                    <a:lstStyle/>
                    <a:p>
                      <a:pPr algn="ctr"/>
                      <a:r>
                        <a:rPr lang="it-IT" sz="13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Euristica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Valutazione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954235"/>
                  </a:ext>
                </a:extLst>
              </a:tr>
              <a:tr h="34252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Visibilità dello stato del sistema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it-IT" sz="12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98695"/>
                  </a:ext>
                </a:extLst>
              </a:tr>
              <a:tr h="34252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Corrispondenza tra sistema e mondo reale</a:t>
                      </a:r>
                    </a:p>
                  </a:txBody>
                  <a:tcPr marL="101661" marR="101661" marT="50830" marB="50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it-IT" sz="12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74056"/>
                  </a:ext>
                </a:extLst>
              </a:tr>
              <a:tr h="34252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Controllo e libertà dell’utente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it-IT" sz="12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04925"/>
                  </a:ext>
                </a:extLst>
              </a:tr>
              <a:tr h="34252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Consistenza e standard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it-IT" sz="12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53710"/>
                  </a:ext>
                </a:extLst>
              </a:tr>
              <a:tr h="34252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Prevenzione degli errori</a:t>
                      </a:r>
                    </a:p>
                  </a:txBody>
                  <a:tcPr marL="101661" marR="101661" marT="50830" marB="50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it-IT" sz="12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626548"/>
                  </a:ext>
                </a:extLst>
              </a:tr>
              <a:tr h="34252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Riconoscimento piuttosto che ricordo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it-IT" sz="12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112726"/>
                  </a:ext>
                </a:extLst>
              </a:tr>
              <a:tr h="34252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Flessibilità ed efficienza di utilizzo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it-IT" sz="12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075570"/>
                  </a:ext>
                </a:extLst>
              </a:tr>
              <a:tr h="34252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Design estetico e minimalista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it-IT" sz="12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495456"/>
                  </a:ext>
                </a:extLst>
              </a:tr>
              <a:tr h="389302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Aiutare gli utenti a riconoscere, diagnosticare e recuperare dagli errori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it-IT" sz="12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77969"/>
                  </a:ext>
                </a:extLst>
              </a:tr>
              <a:tr h="34252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Aiuto e documentazione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it-IT" sz="12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77345"/>
                  </a:ext>
                </a:extLst>
              </a:tr>
            </a:tbl>
          </a:graphicData>
        </a:graphic>
      </p:graphicFrame>
      <p:sp>
        <p:nvSpPr>
          <p:cNvPr id="3" name="Stella a 5 punte 2">
            <a:extLst>
              <a:ext uri="{FF2B5EF4-FFF2-40B4-BE49-F238E27FC236}">
                <a16:creationId xmlns:a16="http://schemas.microsoft.com/office/drawing/2014/main" id="{03031B98-E18F-4C09-8DF7-CE212A0F94FC}"/>
              </a:ext>
            </a:extLst>
          </p:cNvPr>
          <p:cNvSpPr/>
          <p:nvPr/>
        </p:nvSpPr>
        <p:spPr>
          <a:xfrm>
            <a:off x="7299372" y="1971537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tella a 5 punte 7">
            <a:extLst>
              <a:ext uri="{FF2B5EF4-FFF2-40B4-BE49-F238E27FC236}">
                <a16:creationId xmlns:a16="http://schemas.microsoft.com/office/drawing/2014/main" id="{56532C8C-9A32-468E-B523-0DB1F9CFD1C4}"/>
              </a:ext>
            </a:extLst>
          </p:cNvPr>
          <p:cNvSpPr/>
          <p:nvPr/>
        </p:nvSpPr>
        <p:spPr>
          <a:xfrm>
            <a:off x="8637066" y="2319202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tella a 5 punte 8">
            <a:extLst>
              <a:ext uri="{FF2B5EF4-FFF2-40B4-BE49-F238E27FC236}">
                <a16:creationId xmlns:a16="http://schemas.microsoft.com/office/drawing/2014/main" id="{5E7811F3-0044-46A6-AA14-6DC823AD0DEB}"/>
              </a:ext>
            </a:extLst>
          </p:cNvPr>
          <p:cNvSpPr/>
          <p:nvPr/>
        </p:nvSpPr>
        <p:spPr>
          <a:xfrm>
            <a:off x="7622372" y="1980633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tella a 5 punte 9">
            <a:extLst>
              <a:ext uri="{FF2B5EF4-FFF2-40B4-BE49-F238E27FC236}">
                <a16:creationId xmlns:a16="http://schemas.microsoft.com/office/drawing/2014/main" id="{B5292DD3-F70C-43BB-8C95-ACF3205EEE20}"/>
              </a:ext>
            </a:extLst>
          </p:cNvPr>
          <p:cNvSpPr/>
          <p:nvPr/>
        </p:nvSpPr>
        <p:spPr>
          <a:xfrm>
            <a:off x="7963558" y="1980634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tella a 5 punte 10">
            <a:extLst>
              <a:ext uri="{FF2B5EF4-FFF2-40B4-BE49-F238E27FC236}">
                <a16:creationId xmlns:a16="http://schemas.microsoft.com/office/drawing/2014/main" id="{2797611A-9BED-4CEE-A38F-F4557FBBF51E}"/>
              </a:ext>
            </a:extLst>
          </p:cNvPr>
          <p:cNvSpPr/>
          <p:nvPr/>
        </p:nvSpPr>
        <p:spPr>
          <a:xfrm>
            <a:off x="8297934" y="1980633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tella a 5 punte 12">
            <a:extLst>
              <a:ext uri="{FF2B5EF4-FFF2-40B4-BE49-F238E27FC236}">
                <a16:creationId xmlns:a16="http://schemas.microsoft.com/office/drawing/2014/main" id="{0112D119-9506-4CAA-A209-F2DB9A0519EC}"/>
              </a:ext>
            </a:extLst>
          </p:cNvPr>
          <p:cNvSpPr/>
          <p:nvPr/>
        </p:nvSpPr>
        <p:spPr>
          <a:xfrm>
            <a:off x="8652776" y="1980633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tella a 5 punte 13">
            <a:extLst>
              <a:ext uri="{FF2B5EF4-FFF2-40B4-BE49-F238E27FC236}">
                <a16:creationId xmlns:a16="http://schemas.microsoft.com/office/drawing/2014/main" id="{DD88D128-5642-4318-B95B-92196EACB1B6}"/>
              </a:ext>
            </a:extLst>
          </p:cNvPr>
          <p:cNvSpPr/>
          <p:nvPr/>
        </p:nvSpPr>
        <p:spPr>
          <a:xfrm>
            <a:off x="7304128" y="2319202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tella a 5 punte 14">
            <a:extLst>
              <a:ext uri="{FF2B5EF4-FFF2-40B4-BE49-F238E27FC236}">
                <a16:creationId xmlns:a16="http://schemas.microsoft.com/office/drawing/2014/main" id="{049FE466-8F68-4F2A-82E9-E2F2C4170601}"/>
              </a:ext>
            </a:extLst>
          </p:cNvPr>
          <p:cNvSpPr/>
          <p:nvPr/>
        </p:nvSpPr>
        <p:spPr>
          <a:xfrm>
            <a:off x="7627128" y="2328298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tella a 5 punte 16">
            <a:extLst>
              <a:ext uri="{FF2B5EF4-FFF2-40B4-BE49-F238E27FC236}">
                <a16:creationId xmlns:a16="http://schemas.microsoft.com/office/drawing/2014/main" id="{BB52C373-72E3-4AAA-A9E0-EBB5CCE08BEE}"/>
              </a:ext>
            </a:extLst>
          </p:cNvPr>
          <p:cNvSpPr/>
          <p:nvPr/>
        </p:nvSpPr>
        <p:spPr>
          <a:xfrm>
            <a:off x="7968314" y="2328299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tella a 5 punte 17">
            <a:extLst>
              <a:ext uri="{FF2B5EF4-FFF2-40B4-BE49-F238E27FC236}">
                <a16:creationId xmlns:a16="http://schemas.microsoft.com/office/drawing/2014/main" id="{CC15DC23-BD8B-4FCB-96D7-41BAF2E7D888}"/>
              </a:ext>
            </a:extLst>
          </p:cNvPr>
          <p:cNvSpPr/>
          <p:nvPr/>
        </p:nvSpPr>
        <p:spPr>
          <a:xfrm>
            <a:off x="8302690" y="2328298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tella a 5 punte 19">
            <a:extLst>
              <a:ext uri="{FF2B5EF4-FFF2-40B4-BE49-F238E27FC236}">
                <a16:creationId xmlns:a16="http://schemas.microsoft.com/office/drawing/2014/main" id="{1534F89A-6724-4883-9335-1B4961A97EDC}"/>
              </a:ext>
            </a:extLst>
          </p:cNvPr>
          <p:cNvSpPr/>
          <p:nvPr/>
        </p:nvSpPr>
        <p:spPr>
          <a:xfrm>
            <a:off x="7299372" y="2654919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Stella a 5 punte 20">
            <a:extLst>
              <a:ext uri="{FF2B5EF4-FFF2-40B4-BE49-F238E27FC236}">
                <a16:creationId xmlns:a16="http://schemas.microsoft.com/office/drawing/2014/main" id="{D2900232-0E11-4CD3-BFB1-EA826700D88D}"/>
              </a:ext>
            </a:extLst>
          </p:cNvPr>
          <p:cNvSpPr/>
          <p:nvPr/>
        </p:nvSpPr>
        <p:spPr>
          <a:xfrm>
            <a:off x="7631465" y="2654919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tella a 5 punte 21">
            <a:extLst>
              <a:ext uri="{FF2B5EF4-FFF2-40B4-BE49-F238E27FC236}">
                <a16:creationId xmlns:a16="http://schemas.microsoft.com/office/drawing/2014/main" id="{4B6EF1A4-A8AF-45AC-88E5-21082347A66F}"/>
              </a:ext>
            </a:extLst>
          </p:cNvPr>
          <p:cNvSpPr/>
          <p:nvPr/>
        </p:nvSpPr>
        <p:spPr>
          <a:xfrm>
            <a:off x="7955703" y="2654919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tella a 5 punte 22">
            <a:extLst>
              <a:ext uri="{FF2B5EF4-FFF2-40B4-BE49-F238E27FC236}">
                <a16:creationId xmlns:a16="http://schemas.microsoft.com/office/drawing/2014/main" id="{D02DC518-7BDC-43ED-9CB4-A0D7E52ECD86}"/>
              </a:ext>
            </a:extLst>
          </p:cNvPr>
          <p:cNvSpPr/>
          <p:nvPr/>
        </p:nvSpPr>
        <p:spPr>
          <a:xfrm>
            <a:off x="8304519" y="2654919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tella a 5 punte 23">
            <a:extLst>
              <a:ext uri="{FF2B5EF4-FFF2-40B4-BE49-F238E27FC236}">
                <a16:creationId xmlns:a16="http://schemas.microsoft.com/office/drawing/2014/main" id="{68639D4F-3C44-4CE8-802E-1C1074C5FBEB}"/>
              </a:ext>
            </a:extLst>
          </p:cNvPr>
          <p:cNvSpPr/>
          <p:nvPr/>
        </p:nvSpPr>
        <p:spPr>
          <a:xfrm>
            <a:off x="8644921" y="2654919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Stella a 5 punte 24">
            <a:extLst>
              <a:ext uri="{FF2B5EF4-FFF2-40B4-BE49-F238E27FC236}">
                <a16:creationId xmlns:a16="http://schemas.microsoft.com/office/drawing/2014/main" id="{6FE1DC09-38FB-4FE3-BEF5-621DE612FB12}"/>
              </a:ext>
            </a:extLst>
          </p:cNvPr>
          <p:cNvSpPr/>
          <p:nvPr/>
        </p:nvSpPr>
        <p:spPr>
          <a:xfrm>
            <a:off x="8652776" y="3000594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Stella a 5 punte 25">
            <a:extLst>
              <a:ext uri="{FF2B5EF4-FFF2-40B4-BE49-F238E27FC236}">
                <a16:creationId xmlns:a16="http://schemas.microsoft.com/office/drawing/2014/main" id="{7F4D5E5B-6C08-4C36-AB53-22AF8B86F17D}"/>
              </a:ext>
            </a:extLst>
          </p:cNvPr>
          <p:cNvSpPr/>
          <p:nvPr/>
        </p:nvSpPr>
        <p:spPr>
          <a:xfrm>
            <a:off x="7319838" y="3000594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tella a 5 punte 26">
            <a:extLst>
              <a:ext uri="{FF2B5EF4-FFF2-40B4-BE49-F238E27FC236}">
                <a16:creationId xmlns:a16="http://schemas.microsoft.com/office/drawing/2014/main" id="{96C6EDA0-C176-4D28-A306-2E5C39069CD4}"/>
              </a:ext>
            </a:extLst>
          </p:cNvPr>
          <p:cNvSpPr/>
          <p:nvPr/>
        </p:nvSpPr>
        <p:spPr>
          <a:xfrm>
            <a:off x="7642838" y="3009690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Stella a 5 punte 27">
            <a:extLst>
              <a:ext uri="{FF2B5EF4-FFF2-40B4-BE49-F238E27FC236}">
                <a16:creationId xmlns:a16="http://schemas.microsoft.com/office/drawing/2014/main" id="{98CF5218-4479-45D9-BD36-80D8C8C9ABAA}"/>
              </a:ext>
            </a:extLst>
          </p:cNvPr>
          <p:cNvSpPr/>
          <p:nvPr/>
        </p:nvSpPr>
        <p:spPr>
          <a:xfrm>
            <a:off x="7984024" y="3009691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Stella a 5 punte 30">
            <a:extLst>
              <a:ext uri="{FF2B5EF4-FFF2-40B4-BE49-F238E27FC236}">
                <a16:creationId xmlns:a16="http://schemas.microsoft.com/office/drawing/2014/main" id="{97ACD004-71E0-4911-9394-EF48F508F8AA}"/>
              </a:ext>
            </a:extLst>
          </p:cNvPr>
          <p:cNvSpPr/>
          <p:nvPr/>
        </p:nvSpPr>
        <p:spPr>
          <a:xfrm>
            <a:off x="7307227" y="3353448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Stella a 5 punte 31">
            <a:extLst>
              <a:ext uri="{FF2B5EF4-FFF2-40B4-BE49-F238E27FC236}">
                <a16:creationId xmlns:a16="http://schemas.microsoft.com/office/drawing/2014/main" id="{CAC19303-6079-490A-96C3-24E6F088D552}"/>
              </a:ext>
            </a:extLst>
          </p:cNvPr>
          <p:cNvSpPr/>
          <p:nvPr/>
        </p:nvSpPr>
        <p:spPr>
          <a:xfrm>
            <a:off x="7630227" y="3362544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Stella a 5 punte 32">
            <a:extLst>
              <a:ext uri="{FF2B5EF4-FFF2-40B4-BE49-F238E27FC236}">
                <a16:creationId xmlns:a16="http://schemas.microsoft.com/office/drawing/2014/main" id="{4A7FF99E-D4F1-476C-890D-C096D09212C1}"/>
              </a:ext>
            </a:extLst>
          </p:cNvPr>
          <p:cNvSpPr/>
          <p:nvPr/>
        </p:nvSpPr>
        <p:spPr>
          <a:xfrm>
            <a:off x="7971413" y="3362545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Stella a 5 punte 33">
            <a:extLst>
              <a:ext uri="{FF2B5EF4-FFF2-40B4-BE49-F238E27FC236}">
                <a16:creationId xmlns:a16="http://schemas.microsoft.com/office/drawing/2014/main" id="{D7088667-15FA-4DCB-BE01-91056606937B}"/>
              </a:ext>
            </a:extLst>
          </p:cNvPr>
          <p:cNvSpPr/>
          <p:nvPr/>
        </p:nvSpPr>
        <p:spPr>
          <a:xfrm>
            <a:off x="8305789" y="3362544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Stella a 5 punte 34">
            <a:extLst>
              <a:ext uri="{FF2B5EF4-FFF2-40B4-BE49-F238E27FC236}">
                <a16:creationId xmlns:a16="http://schemas.microsoft.com/office/drawing/2014/main" id="{AD854BB6-A3AD-4D1A-9DF6-F06A7736F344}"/>
              </a:ext>
            </a:extLst>
          </p:cNvPr>
          <p:cNvSpPr/>
          <p:nvPr/>
        </p:nvSpPr>
        <p:spPr>
          <a:xfrm>
            <a:off x="8660631" y="3362544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Stella a 5 punte 35">
            <a:extLst>
              <a:ext uri="{FF2B5EF4-FFF2-40B4-BE49-F238E27FC236}">
                <a16:creationId xmlns:a16="http://schemas.microsoft.com/office/drawing/2014/main" id="{31A13527-FDF8-4782-98D5-CD99E081BBCF}"/>
              </a:ext>
            </a:extLst>
          </p:cNvPr>
          <p:cNvSpPr/>
          <p:nvPr/>
        </p:nvSpPr>
        <p:spPr>
          <a:xfrm>
            <a:off x="7307227" y="3688600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Stella a 5 punte 36">
            <a:extLst>
              <a:ext uri="{FF2B5EF4-FFF2-40B4-BE49-F238E27FC236}">
                <a16:creationId xmlns:a16="http://schemas.microsoft.com/office/drawing/2014/main" id="{75566902-CEF8-44F9-AF62-19EEBB8C86CC}"/>
              </a:ext>
            </a:extLst>
          </p:cNvPr>
          <p:cNvSpPr/>
          <p:nvPr/>
        </p:nvSpPr>
        <p:spPr>
          <a:xfrm>
            <a:off x="7630227" y="3697696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Stella a 5 punte 37">
            <a:extLst>
              <a:ext uri="{FF2B5EF4-FFF2-40B4-BE49-F238E27FC236}">
                <a16:creationId xmlns:a16="http://schemas.microsoft.com/office/drawing/2014/main" id="{4E765939-83D0-4D24-B32F-B0B09FD9B274}"/>
              </a:ext>
            </a:extLst>
          </p:cNvPr>
          <p:cNvSpPr/>
          <p:nvPr/>
        </p:nvSpPr>
        <p:spPr>
          <a:xfrm>
            <a:off x="7971413" y="3697697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Stella a 5 punte 38">
            <a:extLst>
              <a:ext uri="{FF2B5EF4-FFF2-40B4-BE49-F238E27FC236}">
                <a16:creationId xmlns:a16="http://schemas.microsoft.com/office/drawing/2014/main" id="{6536E4D7-4E12-4932-B48D-B87DBAD9710E}"/>
              </a:ext>
            </a:extLst>
          </p:cNvPr>
          <p:cNvSpPr/>
          <p:nvPr/>
        </p:nvSpPr>
        <p:spPr>
          <a:xfrm>
            <a:off x="8305789" y="3697696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Stella a 5 punte 39">
            <a:extLst>
              <a:ext uri="{FF2B5EF4-FFF2-40B4-BE49-F238E27FC236}">
                <a16:creationId xmlns:a16="http://schemas.microsoft.com/office/drawing/2014/main" id="{E9C1C179-A9D5-4D36-8C7E-1813E8465DBC}"/>
              </a:ext>
            </a:extLst>
          </p:cNvPr>
          <p:cNvSpPr/>
          <p:nvPr/>
        </p:nvSpPr>
        <p:spPr>
          <a:xfrm>
            <a:off x="8660631" y="3697696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Stella a 5 punte 40">
            <a:extLst>
              <a:ext uri="{FF2B5EF4-FFF2-40B4-BE49-F238E27FC236}">
                <a16:creationId xmlns:a16="http://schemas.microsoft.com/office/drawing/2014/main" id="{C7B99627-24BE-4AE6-8F4D-48477DD703A3}"/>
              </a:ext>
            </a:extLst>
          </p:cNvPr>
          <p:cNvSpPr/>
          <p:nvPr/>
        </p:nvSpPr>
        <p:spPr>
          <a:xfrm>
            <a:off x="7315082" y="4045926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Stella a 5 punte 41">
            <a:extLst>
              <a:ext uri="{FF2B5EF4-FFF2-40B4-BE49-F238E27FC236}">
                <a16:creationId xmlns:a16="http://schemas.microsoft.com/office/drawing/2014/main" id="{663EF8BB-DC20-4594-B980-25F8BDBD5E6D}"/>
              </a:ext>
            </a:extLst>
          </p:cNvPr>
          <p:cNvSpPr/>
          <p:nvPr/>
        </p:nvSpPr>
        <p:spPr>
          <a:xfrm>
            <a:off x="7647175" y="4045926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Stella a 5 punte 42">
            <a:extLst>
              <a:ext uri="{FF2B5EF4-FFF2-40B4-BE49-F238E27FC236}">
                <a16:creationId xmlns:a16="http://schemas.microsoft.com/office/drawing/2014/main" id="{D774A0AF-1931-4E60-8819-54AE133D61A0}"/>
              </a:ext>
            </a:extLst>
          </p:cNvPr>
          <p:cNvSpPr/>
          <p:nvPr/>
        </p:nvSpPr>
        <p:spPr>
          <a:xfrm>
            <a:off x="7971413" y="4045926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Stella a 5 punte 43">
            <a:extLst>
              <a:ext uri="{FF2B5EF4-FFF2-40B4-BE49-F238E27FC236}">
                <a16:creationId xmlns:a16="http://schemas.microsoft.com/office/drawing/2014/main" id="{987F2AF6-57B3-4D37-988B-13ED230ADE86}"/>
              </a:ext>
            </a:extLst>
          </p:cNvPr>
          <p:cNvSpPr/>
          <p:nvPr/>
        </p:nvSpPr>
        <p:spPr>
          <a:xfrm>
            <a:off x="8320229" y="4045926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Stella a 5 punte 44">
            <a:extLst>
              <a:ext uri="{FF2B5EF4-FFF2-40B4-BE49-F238E27FC236}">
                <a16:creationId xmlns:a16="http://schemas.microsoft.com/office/drawing/2014/main" id="{65CDCD49-8B14-4FD2-BA47-41AB363717B7}"/>
              </a:ext>
            </a:extLst>
          </p:cNvPr>
          <p:cNvSpPr/>
          <p:nvPr/>
        </p:nvSpPr>
        <p:spPr>
          <a:xfrm>
            <a:off x="8660631" y="4045926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Stella a 5 punte 51">
            <a:extLst>
              <a:ext uri="{FF2B5EF4-FFF2-40B4-BE49-F238E27FC236}">
                <a16:creationId xmlns:a16="http://schemas.microsoft.com/office/drawing/2014/main" id="{2E41ED56-0F58-4225-9DD7-F88297DA668D}"/>
              </a:ext>
            </a:extLst>
          </p:cNvPr>
          <p:cNvSpPr/>
          <p:nvPr/>
        </p:nvSpPr>
        <p:spPr>
          <a:xfrm>
            <a:off x="8660631" y="4387694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Stella a 5 punte 52">
            <a:extLst>
              <a:ext uri="{FF2B5EF4-FFF2-40B4-BE49-F238E27FC236}">
                <a16:creationId xmlns:a16="http://schemas.microsoft.com/office/drawing/2014/main" id="{030C4E64-C091-4871-91E0-0BD18F0C0B27}"/>
              </a:ext>
            </a:extLst>
          </p:cNvPr>
          <p:cNvSpPr/>
          <p:nvPr/>
        </p:nvSpPr>
        <p:spPr>
          <a:xfrm>
            <a:off x="7327693" y="4387694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Stella a 5 punte 53">
            <a:extLst>
              <a:ext uri="{FF2B5EF4-FFF2-40B4-BE49-F238E27FC236}">
                <a16:creationId xmlns:a16="http://schemas.microsoft.com/office/drawing/2014/main" id="{60DF33B0-0417-49A8-B25E-36075DA6B841}"/>
              </a:ext>
            </a:extLst>
          </p:cNvPr>
          <p:cNvSpPr/>
          <p:nvPr/>
        </p:nvSpPr>
        <p:spPr>
          <a:xfrm>
            <a:off x="7650693" y="4396790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Stella a 5 punte 54">
            <a:extLst>
              <a:ext uri="{FF2B5EF4-FFF2-40B4-BE49-F238E27FC236}">
                <a16:creationId xmlns:a16="http://schemas.microsoft.com/office/drawing/2014/main" id="{983C8BBC-7F6A-428D-A8CD-9F2FF4163A97}"/>
              </a:ext>
            </a:extLst>
          </p:cNvPr>
          <p:cNvSpPr/>
          <p:nvPr/>
        </p:nvSpPr>
        <p:spPr>
          <a:xfrm>
            <a:off x="7991879" y="4396791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Stella a 5 punte 55">
            <a:extLst>
              <a:ext uri="{FF2B5EF4-FFF2-40B4-BE49-F238E27FC236}">
                <a16:creationId xmlns:a16="http://schemas.microsoft.com/office/drawing/2014/main" id="{5C11440F-1815-4DDF-B8FE-DBE83A4BCF02}"/>
              </a:ext>
            </a:extLst>
          </p:cNvPr>
          <p:cNvSpPr/>
          <p:nvPr/>
        </p:nvSpPr>
        <p:spPr>
          <a:xfrm>
            <a:off x="8326255" y="4396790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Stella a 5 punte 61">
            <a:extLst>
              <a:ext uri="{FF2B5EF4-FFF2-40B4-BE49-F238E27FC236}">
                <a16:creationId xmlns:a16="http://schemas.microsoft.com/office/drawing/2014/main" id="{013CBA1E-74F6-48C6-9C58-FF64E2F2091C}"/>
              </a:ext>
            </a:extLst>
          </p:cNvPr>
          <p:cNvSpPr/>
          <p:nvPr/>
        </p:nvSpPr>
        <p:spPr>
          <a:xfrm>
            <a:off x="8326255" y="3010194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Stella a 5 punte 66">
            <a:extLst>
              <a:ext uri="{FF2B5EF4-FFF2-40B4-BE49-F238E27FC236}">
                <a16:creationId xmlns:a16="http://schemas.microsoft.com/office/drawing/2014/main" id="{AF9DC6AB-1607-47AB-A40F-20504BC5AEC6}"/>
              </a:ext>
            </a:extLst>
          </p:cNvPr>
          <p:cNvSpPr/>
          <p:nvPr/>
        </p:nvSpPr>
        <p:spPr>
          <a:xfrm>
            <a:off x="8660631" y="4729462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Stella a 5 punte 67">
            <a:extLst>
              <a:ext uri="{FF2B5EF4-FFF2-40B4-BE49-F238E27FC236}">
                <a16:creationId xmlns:a16="http://schemas.microsoft.com/office/drawing/2014/main" id="{CD861368-01D4-407A-B6E3-8C7F13832D75}"/>
              </a:ext>
            </a:extLst>
          </p:cNvPr>
          <p:cNvSpPr/>
          <p:nvPr/>
        </p:nvSpPr>
        <p:spPr>
          <a:xfrm>
            <a:off x="7327693" y="4729462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Stella a 5 punte 68">
            <a:extLst>
              <a:ext uri="{FF2B5EF4-FFF2-40B4-BE49-F238E27FC236}">
                <a16:creationId xmlns:a16="http://schemas.microsoft.com/office/drawing/2014/main" id="{7AA05691-B455-4DA4-AF7C-AA7405A3BF79}"/>
              </a:ext>
            </a:extLst>
          </p:cNvPr>
          <p:cNvSpPr/>
          <p:nvPr/>
        </p:nvSpPr>
        <p:spPr>
          <a:xfrm>
            <a:off x="7650693" y="4738558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Stella a 5 punte 69">
            <a:extLst>
              <a:ext uri="{FF2B5EF4-FFF2-40B4-BE49-F238E27FC236}">
                <a16:creationId xmlns:a16="http://schemas.microsoft.com/office/drawing/2014/main" id="{F0C59AC9-3708-4A47-93A0-143C616349CB}"/>
              </a:ext>
            </a:extLst>
          </p:cNvPr>
          <p:cNvSpPr/>
          <p:nvPr/>
        </p:nvSpPr>
        <p:spPr>
          <a:xfrm>
            <a:off x="7991879" y="4738559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Stella a 5 punte 70">
            <a:extLst>
              <a:ext uri="{FF2B5EF4-FFF2-40B4-BE49-F238E27FC236}">
                <a16:creationId xmlns:a16="http://schemas.microsoft.com/office/drawing/2014/main" id="{CF08D190-A5FA-4A6E-8AC2-B779876F0828}"/>
              </a:ext>
            </a:extLst>
          </p:cNvPr>
          <p:cNvSpPr/>
          <p:nvPr/>
        </p:nvSpPr>
        <p:spPr>
          <a:xfrm>
            <a:off x="8334110" y="4739062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Stella a 5 punte 71">
            <a:extLst>
              <a:ext uri="{FF2B5EF4-FFF2-40B4-BE49-F238E27FC236}">
                <a16:creationId xmlns:a16="http://schemas.microsoft.com/office/drawing/2014/main" id="{EFA3873A-69F9-4941-BC4C-451BDE729481}"/>
              </a:ext>
            </a:extLst>
          </p:cNvPr>
          <p:cNvSpPr/>
          <p:nvPr/>
        </p:nvSpPr>
        <p:spPr>
          <a:xfrm>
            <a:off x="8660631" y="5100146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Stella a 5 punte 72">
            <a:extLst>
              <a:ext uri="{FF2B5EF4-FFF2-40B4-BE49-F238E27FC236}">
                <a16:creationId xmlns:a16="http://schemas.microsoft.com/office/drawing/2014/main" id="{356D7C30-11F1-4958-9A0C-8A5C506D62D1}"/>
              </a:ext>
            </a:extLst>
          </p:cNvPr>
          <p:cNvSpPr/>
          <p:nvPr/>
        </p:nvSpPr>
        <p:spPr>
          <a:xfrm>
            <a:off x="7327693" y="5086498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Stella a 5 punte 73">
            <a:extLst>
              <a:ext uri="{FF2B5EF4-FFF2-40B4-BE49-F238E27FC236}">
                <a16:creationId xmlns:a16="http://schemas.microsoft.com/office/drawing/2014/main" id="{251D4245-D87E-44E6-8DC2-ED88489EED6D}"/>
              </a:ext>
            </a:extLst>
          </p:cNvPr>
          <p:cNvSpPr/>
          <p:nvPr/>
        </p:nvSpPr>
        <p:spPr>
          <a:xfrm>
            <a:off x="7650693" y="5095594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Stella a 5 punte 74">
            <a:extLst>
              <a:ext uri="{FF2B5EF4-FFF2-40B4-BE49-F238E27FC236}">
                <a16:creationId xmlns:a16="http://schemas.microsoft.com/office/drawing/2014/main" id="{30A6D2F8-6946-425D-8FBF-F50F6FD7A15D}"/>
              </a:ext>
            </a:extLst>
          </p:cNvPr>
          <p:cNvSpPr/>
          <p:nvPr/>
        </p:nvSpPr>
        <p:spPr>
          <a:xfrm>
            <a:off x="7991879" y="5095595"/>
            <a:ext cx="220260" cy="2202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Stella a 5 punte 76">
            <a:extLst>
              <a:ext uri="{FF2B5EF4-FFF2-40B4-BE49-F238E27FC236}">
                <a16:creationId xmlns:a16="http://schemas.microsoft.com/office/drawing/2014/main" id="{B3316F6D-CCEA-467D-8A88-0BA1DBBF946B}"/>
              </a:ext>
            </a:extLst>
          </p:cNvPr>
          <p:cNvSpPr/>
          <p:nvPr/>
        </p:nvSpPr>
        <p:spPr>
          <a:xfrm>
            <a:off x="8325020" y="5100146"/>
            <a:ext cx="235970" cy="235970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18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9B0B0A-A877-4A78-AABB-610562FC8D90}"/>
              </a:ext>
            </a:extLst>
          </p:cNvPr>
          <p:cNvSpPr txBox="1"/>
          <p:nvPr/>
        </p:nvSpPr>
        <p:spPr>
          <a:xfrm>
            <a:off x="2511022" y="1858682"/>
            <a:ext cx="7169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Garamond" panose="02020404030301010803" pitchFamily="18" charset="0"/>
              </a:rPr>
              <a:t>Sono stati evidenziati i seguenti principali problemi di usabilità: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latin typeface="Garamond" panose="02020404030301010803" pitchFamily="18" charset="0"/>
              </a:rPr>
              <a:t>Assenza di multimodalità</a:t>
            </a:r>
            <a:r>
              <a:rPr lang="it-IT">
                <a:latin typeface="Garamond" panose="02020404030301010803" pitchFamily="18" charset="0"/>
              </a:rPr>
              <a:t> di inserimento degli input: l’utente non ha facoltà di personalizzare la sua interazione col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latin typeface="Garamond" panose="02020404030301010803" pitchFamily="18" charset="0"/>
              </a:rPr>
              <a:t>Assenza di flessibilità:</a:t>
            </a:r>
            <a:r>
              <a:rPr lang="it-IT">
                <a:latin typeface="Garamond" panose="02020404030301010803" pitchFamily="18" charset="0"/>
              </a:rPr>
              <a:t> l’utente non ha la possibilità di personalizzare le proprie views e in generale nessun elemento grafico del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latin typeface="Garamond" panose="02020404030301010803" pitchFamily="18" charset="0"/>
              </a:rPr>
              <a:t>Assenza di una documentazione organica</a:t>
            </a:r>
            <a:r>
              <a:rPr lang="it-IT">
                <a:latin typeface="Garamond" panose="02020404030301010803" pitchFamily="18" charset="0"/>
              </a:rPr>
              <a:t> che riguardi il sistema nella sua interezza: potrebbe rappresentare un ostacolo all’usabilità generale nonostante l’utilizzo di altre tecniche di assistenza all’utente (tooltips e good defaults).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46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E37C6-5949-4539-8DC6-800B6F392667}"/>
              </a:ext>
            </a:extLst>
          </p:cNvPr>
          <p:cNvSpPr/>
          <p:nvPr/>
        </p:nvSpPr>
        <p:spPr>
          <a:xfrm>
            <a:off x="0" y="3429000"/>
            <a:ext cx="12192000" cy="2295600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6590" y="-1205490"/>
            <a:ext cx="5518820" cy="5518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F41A1-D185-4794-B178-534C774152DB}"/>
              </a:ext>
            </a:extLst>
          </p:cNvPr>
          <p:cNvSpPr txBox="1"/>
          <p:nvPr/>
        </p:nvSpPr>
        <p:spPr>
          <a:xfrm>
            <a:off x="457200" y="3505200"/>
            <a:ext cx="11529391" cy="1765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8000" b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Prototipo</a:t>
            </a:r>
          </a:p>
        </p:txBody>
      </p:sp>
    </p:spTree>
    <p:extLst>
      <p:ext uri="{BB962C8B-B14F-4D97-AF65-F5344CB8AC3E}">
        <p14:creationId xmlns:p14="http://schemas.microsoft.com/office/powerpoint/2010/main" val="414878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0C1205CD-DD2C-4456-BDA4-6002E919E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37930"/>
              </p:ext>
            </p:extLst>
          </p:nvPr>
        </p:nvGraphicFramePr>
        <p:xfrm>
          <a:off x="809009" y="3000997"/>
          <a:ext cx="3446704" cy="2832425"/>
        </p:xfrm>
        <a:graphic>
          <a:graphicData uri="http://schemas.openxmlformats.org/drawingml/2006/table">
            <a:tbl>
              <a:tblPr/>
              <a:tblGrid>
                <a:gridCol w="1629691">
                  <a:extLst>
                    <a:ext uri="{9D8B030D-6E8A-4147-A177-3AD203B41FA5}">
                      <a16:colId xmlns:a16="http://schemas.microsoft.com/office/drawing/2014/main" val="1627618014"/>
                    </a:ext>
                  </a:extLst>
                </a:gridCol>
                <a:gridCol w="1817013">
                  <a:extLst>
                    <a:ext uri="{9D8B030D-6E8A-4147-A177-3AD203B41FA5}">
                      <a16:colId xmlns:a16="http://schemas.microsoft.com/office/drawing/2014/main" val="2615377493"/>
                    </a:ext>
                  </a:extLst>
                </a:gridCol>
              </a:tblGrid>
              <a:tr h="6546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200" b="1" i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Task </a:t>
                      </a:r>
                      <a:endParaRPr lang="it-IT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200" b="1" i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Esito interazione </a:t>
                      </a:r>
                      <a:endParaRPr lang="it-IT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915067"/>
                  </a:ext>
                </a:extLst>
              </a:tr>
              <a:tr h="42801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TK_DTA_01 </a:t>
                      </a:r>
                      <a:endParaRPr lang="it-IT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Successo </a:t>
                      </a:r>
                      <a:endParaRPr lang="it-IT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314285"/>
                  </a:ext>
                </a:extLst>
              </a:tr>
              <a:tr h="4406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TK_ASA_01 </a:t>
                      </a:r>
                      <a:endParaRPr lang="it-IT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Successo </a:t>
                      </a:r>
                      <a:endParaRPr lang="it-IT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94040"/>
                  </a:ext>
                </a:extLst>
              </a:tr>
              <a:tr h="42801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TK_ASA_02 </a:t>
                      </a:r>
                      <a:endParaRPr lang="it-IT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Successo </a:t>
                      </a:r>
                      <a:endParaRPr lang="it-IT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688452"/>
                  </a:ext>
                </a:extLst>
              </a:tr>
              <a:tr h="4406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TK_FDO_01 </a:t>
                      </a:r>
                      <a:endParaRPr lang="it-IT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Successo </a:t>
                      </a:r>
                      <a:endParaRPr lang="it-IT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545691"/>
                  </a:ext>
                </a:extLst>
              </a:tr>
              <a:tr h="4406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TK_CTD_01 </a:t>
                      </a:r>
                      <a:endParaRPr lang="it-IT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Successo </a:t>
                      </a:r>
                      <a:endParaRPr lang="it-IT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7747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7C4ACD-2A51-42E0-9081-E48748B01592}"/>
              </a:ext>
            </a:extLst>
          </p:cNvPr>
          <p:cNvSpPr txBox="1"/>
          <p:nvPr/>
        </p:nvSpPr>
        <p:spPr>
          <a:xfrm>
            <a:off x="4368800" y="1709929"/>
            <a:ext cx="289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Garamond" panose="02020404030301010803" pitchFamily="18" charset="0"/>
              </a:rPr>
              <a:t>TECNICA DEL MAGO DI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9D8D83-78D1-4C55-A678-294F8BC23340}"/>
              </a:ext>
            </a:extLst>
          </p:cNvPr>
          <p:cNvSpPr txBox="1"/>
          <p:nvPr/>
        </p:nvSpPr>
        <p:spPr>
          <a:xfrm>
            <a:off x="4883832" y="3441713"/>
            <a:ext cx="67500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i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Nell’eseguire la tecnica del Mago di </a:t>
            </a:r>
            <a:r>
              <a:rPr lang="it-IT" sz="1800" b="0" i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Oz</a:t>
            </a:r>
            <a:r>
              <a:rPr lang="it-IT" sz="1800" b="0" i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 gli sviluppatori sono stati dietro il sipario; il numero di utenti è stato 4, uno per ogni aspetto del sistema, in quanto per ognuno di essi sono richieste delle conoscenze specifiche. Per ogni task all’utente è stata mostrata la schermata adeguata in relazione all’azione scelta. In generale gli utenti hanno reputato soddisfacente l’usabilità del sistema. </a:t>
            </a:r>
            <a:endParaRPr lang="it-IT"/>
          </a:p>
        </p:txBody>
      </p:sp>
      <p:pic>
        <p:nvPicPr>
          <p:cNvPr id="1026" name="Picture 2" descr="Contatti - Mago di Oz | cocktail bar Torino | bar Torino | Scuola di Barman  Torino">
            <a:extLst>
              <a:ext uri="{FF2B5EF4-FFF2-40B4-BE49-F238E27FC236}">
                <a16:creationId xmlns:a16="http://schemas.microsoft.com/office/drawing/2014/main" id="{349D19A6-31D5-46FF-817F-9E6CF7D1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86" y="667463"/>
            <a:ext cx="2179550" cy="21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42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8BCC7F-6C01-4C84-9BC0-4C974B2341B7}"/>
              </a:ext>
            </a:extLst>
          </p:cNvPr>
          <p:cNvSpPr txBox="1"/>
          <p:nvPr/>
        </p:nvSpPr>
        <p:spPr>
          <a:xfrm>
            <a:off x="4392059" y="741327"/>
            <a:ext cx="3407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latin typeface="Garamond" panose="02020404030301010803" pitchFamily="18" charset="0"/>
              </a:rPr>
              <a:t>IL NOSTRO PROTOTIPO</a:t>
            </a:r>
          </a:p>
        </p:txBody>
      </p:sp>
      <p:pic>
        <p:nvPicPr>
          <p:cNvPr id="7" name="Immagine 6">
            <a:hlinkClick r:id="rId4"/>
            <a:extLst>
              <a:ext uri="{FF2B5EF4-FFF2-40B4-BE49-F238E27FC236}">
                <a16:creationId xmlns:a16="http://schemas.microsoft.com/office/drawing/2014/main" id="{0434725B-6836-4A36-A0C4-5B4E3BC5F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96" y="1364707"/>
            <a:ext cx="8893408" cy="5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3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E37C6-5949-4539-8DC6-800B6F392667}"/>
              </a:ext>
            </a:extLst>
          </p:cNvPr>
          <p:cNvSpPr/>
          <p:nvPr/>
        </p:nvSpPr>
        <p:spPr>
          <a:xfrm>
            <a:off x="0" y="3429000"/>
            <a:ext cx="12192000" cy="2295600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6590" y="-1205490"/>
            <a:ext cx="5518820" cy="5518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F41A1-D185-4794-B178-534C774152DB}"/>
              </a:ext>
            </a:extLst>
          </p:cNvPr>
          <p:cNvSpPr txBox="1"/>
          <p:nvPr/>
        </p:nvSpPr>
        <p:spPr>
          <a:xfrm>
            <a:off x="457200" y="3505200"/>
            <a:ext cx="11529391" cy="1765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8000" b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Implementazione</a:t>
            </a:r>
          </a:p>
        </p:txBody>
      </p:sp>
    </p:spTree>
    <p:extLst>
      <p:ext uri="{BB962C8B-B14F-4D97-AF65-F5344CB8AC3E}">
        <p14:creationId xmlns:p14="http://schemas.microsoft.com/office/powerpoint/2010/main" val="95569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9B0B0A-A877-4A78-AABB-610562FC8D90}"/>
              </a:ext>
            </a:extLst>
          </p:cNvPr>
          <p:cNvSpPr txBox="1"/>
          <p:nvPr/>
        </p:nvSpPr>
        <p:spPr>
          <a:xfrm>
            <a:off x="2098441" y="2828835"/>
            <a:ext cx="7995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Garamond" panose="02020404030301010803" pitchFamily="18" charset="0"/>
              </a:rPr>
              <a:t>Non vi saranno molte modifiche a livello implementativo a meno che la tecnologia adoperata non mostrasse delle limitazioni a riguardo.</a:t>
            </a:r>
          </a:p>
        </p:txBody>
      </p:sp>
    </p:spTree>
    <p:extLst>
      <p:ext uri="{BB962C8B-B14F-4D97-AF65-F5344CB8AC3E}">
        <p14:creationId xmlns:p14="http://schemas.microsoft.com/office/powerpoint/2010/main" val="379120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E37C6-5949-4539-8DC6-800B6F392667}"/>
              </a:ext>
            </a:extLst>
          </p:cNvPr>
          <p:cNvSpPr/>
          <p:nvPr/>
        </p:nvSpPr>
        <p:spPr>
          <a:xfrm>
            <a:off x="0" y="3429000"/>
            <a:ext cx="12192000" cy="2295600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6590" y="-1205490"/>
            <a:ext cx="5518820" cy="5518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F41A1-D185-4794-B178-534C774152DB}"/>
              </a:ext>
            </a:extLst>
          </p:cNvPr>
          <p:cNvSpPr txBox="1"/>
          <p:nvPr/>
        </p:nvSpPr>
        <p:spPr>
          <a:xfrm>
            <a:off x="457200" y="3505200"/>
            <a:ext cx="11529391" cy="1765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8000" b="1">
                <a:solidFill>
                  <a:schemeClr val="bg1"/>
                </a:solidFill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Grazie per l’attenzione!</a:t>
            </a:r>
            <a:endParaRPr lang="it-IT" sz="8000" b="1">
              <a:solidFill>
                <a:schemeClr val="bg1"/>
              </a:solidFill>
              <a:effectLst/>
              <a:latin typeface="Garamond" panose="020204040303010108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1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E37C6-5949-4539-8DC6-800B6F392667}"/>
              </a:ext>
            </a:extLst>
          </p:cNvPr>
          <p:cNvSpPr/>
          <p:nvPr/>
        </p:nvSpPr>
        <p:spPr>
          <a:xfrm>
            <a:off x="0" y="3429000"/>
            <a:ext cx="12192000" cy="2295600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6590" y="-1205490"/>
            <a:ext cx="5518820" cy="5518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F41A1-D185-4794-B178-534C774152DB}"/>
              </a:ext>
            </a:extLst>
          </p:cNvPr>
          <p:cNvSpPr txBox="1"/>
          <p:nvPr/>
        </p:nvSpPr>
        <p:spPr>
          <a:xfrm>
            <a:off x="457200" y="3505200"/>
            <a:ext cx="11529391" cy="213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500" b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Durante il periodo della pandemia di Covid-19 </a:t>
            </a:r>
            <a:r>
              <a:rPr lang="it-IT" sz="1500" b="1">
                <a:solidFill>
                  <a:srgbClr val="FFFF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l’invasione degli animali </a:t>
            </a:r>
            <a:r>
              <a:rPr lang="it-IT" sz="1500" b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selvatici in luoghi urbani si è intensificata. Essi sono motivo di </a:t>
            </a:r>
            <a:r>
              <a:rPr lang="it-IT" sz="1500" b="1">
                <a:solidFill>
                  <a:srgbClr val="FFFF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disordine e sporcizia </a:t>
            </a:r>
            <a:r>
              <a:rPr lang="it-IT" sz="1500" b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sono molto pericolosi per la salute di animali domestici ed esseri umani. Se in ambienti rurali eventi di questo tipo sono prevedibili, e pertanto la popolazione è attrezzata e pronta a risponderne, in contesti cittadini non è certamente così. A causa della densità di popolazione e autoveicoli, </a:t>
            </a:r>
            <a:r>
              <a:rPr lang="it-IT" sz="1500" b="1">
                <a:solidFill>
                  <a:srgbClr val="FFFF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animali del genere sono molto pericolosi </a:t>
            </a:r>
            <a:r>
              <a:rPr lang="it-IT" sz="1500" b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quanto è più probabile che possano incontrare qualcuno o qualcosa. L’obbiettivo nel contesto della </a:t>
            </a:r>
            <a:r>
              <a:rPr lang="it-IT" sz="1500" b="1">
                <a:solidFill>
                  <a:srgbClr val="FFFF00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Citizen Science </a:t>
            </a:r>
            <a:r>
              <a:rPr lang="it-IT" sz="1500" b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è la raccolta dei dati per la ricerca e lo studio delle motivazioni che spingono gli animali al contatto con l’ambiente urbano. </a:t>
            </a:r>
          </a:p>
        </p:txBody>
      </p:sp>
    </p:spTree>
    <p:extLst>
      <p:ext uri="{BB962C8B-B14F-4D97-AF65-F5344CB8AC3E}">
        <p14:creationId xmlns:p14="http://schemas.microsoft.com/office/powerpoint/2010/main" val="341475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D3DC32-6C4F-4953-BB9C-82483F5742D5}"/>
              </a:ext>
            </a:extLst>
          </p:cNvPr>
          <p:cNvSpPr txBox="1"/>
          <p:nvPr/>
        </p:nvSpPr>
        <p:spPr>
          <a:xfrm>
            <a:off x="3684089" y="1205773"/>
            <a:ext cx="4823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latin typeface="Garamond" panose="02020404030301010803" pitchFamily="18" charset="0"/>
              </a:rPr>
              <a:t>Tabella che rappresenta i task del sistema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79F856-D31B-4320-8FD6-020E6BC83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879406"/>
              </p:ext>
            </p:extLst>
          </p:nvPr>
        </p:nvGraphicFramePr>
        <p:xfrm>
          <a:off x="2498165" y="1935017"/>
          <a:ext cx="7195670" cy="4071339"/>
        </p:xfrm>
        <a:graphic>
          <a:graphicData uri="http://schemas.openxmlformats.org/drawingml/2006/table">
            <a:tbl>
              <a:tblPr firstRow="1" firstCol="1"/>
              <a:tblGrid>
                <a:gridCol w="1195294">
                  <a:extLst>
                    <a:ext uri="{9D8B030D-6E8A-4147-A177-3AD203B41FA5}">
                      <a16:colId xmlns:a16="http://schemas.microsoft.com/office/drawing/2014/main" val="2965175109"/>
                    </a:ext>
                  </a:extLst>
                </a:gridCol>
                <a:gridCol w="2297208">
                  <a:extLst>
                    <a:ext uri="{9D8B030D-6E8A-4147-A177-3AD203B41FA5}">
                      <a16:colId xmlns:a16="http://schemas.microsoft.com/office/drawing/2014/main" val="1285796630"/>
                    </a:ext>
                  </a:extLst>
                </a:gridCol>
                <a:gridCol w="1231285">
                  <a:extLst>
                    <a:ext uri="{9D8B030D-6E8A-4147-A177-3AD203B41FA5}">
                      <a16:colId xmlns:a16="http://schemas.microsoft.com/office/drawing/2014/main" val="287678896"/>
                    </a:ext>
                  </a:extLst>
                </a:gridCol>
                <a:gridCol w="1191891">
                  <a:extLst>
                    <a:ext uri="{9D8B030D-6E8A-4147-A177-3AD203B41FA5}">
                      <a16:colId xmlns:a16="http://schemas.microsoft.com/office/drawing/2014/main" val="2020407003"/>
                    </a:ext>
                  </a:extLst>
                </a:gridCol>
                <a:gridCol w="1279992">
                  <a:extLst>
                    <a:ext uri="{9D8B030D-6E8A-4147-A177-3AD203B41FA5}">
                      <a16:colId xmlns:a16="http://schemas.microsoft.com/office/drawing/2014/main" val="863825786"/>
                    </a:ext>
                  </a:extLst>
                </a:gridCol>
              </a:tblGrid>
              <a:tr h="447735">
                <a:tc>
                  <a:txBody>
                    <a:bodyPr/>
                    <a:lstStyle/>
                    <a:p>
                      <a:pPr algn="ctr"/>
                      <a:r>
                        <a:rPr lang="it-IT" sz="13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Identificativo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Descrizione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Necessario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Frequenza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Importanza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954235"/>
                  </a:ext>
                </a:extLst>
              </a:tr>
              <a:tr h="615636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TK_DTA_01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Apprendere come accedere ai dati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P_DTA_01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98695"/>
                  </a:ext>
                </a:extLst>
              </a:tr>
              <a:tr h="205212">
                <a:tc row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TK_DTA_02</a:t>
                      </a:r>
                    </a:p>
                  </a:txBody>
                  <a:tcPr marL="101661" marR="101661" marT="50830" marB="50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Accedere ai dati</a:t>
                      </a:r>
                    </a:p>
                  </a:txBody>
                  <a:tcPr marL="101661" marR="101661" marT="50830" marB="50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P_DTA_01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74056"/>
                  </a:ext>
                </a:extLst>
              </a:tr>
              <a:tr h="23983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P_DTA_02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114275"/>
                  </a:ext>
                </a:extLst>
              </a:tr>
              <a:tr h="615636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TK_ASA_01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Visualizzare lo stato di un centro avuto in gestione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P_ASA_01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04925"/>
                  </a:ext>
                </a:extLst>
              </a:tr>
              <a:tr h="82084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TK_ASA_02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Gestire gli animali ricoverati presso un centro avuto in gestione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P_ASA_01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53710"/>
                  </a:ext>
                </a:extLst>
              </a:tr>
              <a:tr h="256515">
                <a:tc row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TK_FDO_01</a:t>
                      </a:r>
                    </a:p>
                  </a:txBody>
                  <a:tcPr marL="101661" marR="101661" marT="50830" marB="50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Visualizzare e rispondere alle segnalazioni</a:t>
                      </a:r>
                    </a:p>
                  </a:txBody>
                  <a:tcPr marL="101661" marR="101661" marT="50830" marB="50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P_DTA_02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626548"/>
                  </a:ext>
                </a:extLst>
              </a:tr>
              <a:tr h="45950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P_ASA_01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483491"/>
                  </a:ext>
                </a:extLst>
              </a:tr>
              <a:tr h="410424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TK_CTD_01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Effettuare le segnalazioni 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P_CTD_01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2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Bassa</a:t>
                      </a:r>
                    </a:p>
                  </a:txBody>
                  <a:tcPr marL="76245" marR="762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112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73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926241-8816-4945-8A48-0331F4B3C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962008"/>
              </p:ext>
            </p:extLst>
          </p:nvPr>
        </p:nvGraphicFramePr>
        <p:xfrm>
          <a:off x="3062045" y="2426242"/>
          <a:ext cx="5936422" cy="3137456"/>
        </p:xfrm>
        <a:graphic>
          <a:graphicData uri="http://schemas.openxmlformats.org/drawingml/2006/table">
            <a:tbl>
              <a:tblPr/>
              <a:tblGrid>
                <a:gridCol w="1541502">
                  <a:extLst>
                    <a:ext uri="{9D8B030D-6E8A-4147-A177-3AD203B41FA5}">
                      <a16:colId xmlns:a16="http://schemas.microsoft.com/office/drawing/2014/main" val="3134192124"/>
                    </a:ext>
                  </a:extLst>
                </a:gridCol>
                <a:gridCol w="1098730">
                  <a:extLst>
                    <a:ext uri="{9D8B030D-6E8A-4147-A177-3AD203B41FA5}">
                      <a16:colId xmlns:a16="http://schemas.microsoft.com/office/drawing/2014/main" val="2270694023"/>
                    </a:ext>
                  </a:extLst>
                </a:gridCol>
                <a:gridCol w="1098730">
                  <a:extLst>
                    <a:ext uri="{9D8B030D-6E8A-4147-A177-3AD203B41FA5}">
                      <a16:colId xmlns:a16="http://schemas.microsoft.com/office/drawing/2014/main" val="247555884"/>
                    </a:ext>
                  </a:extLst>
                </a:gridCol>
                <a:gridCol w="1098730">
                  <a:extLst>
                    <a:ext uri="{9D8B030D-6E8A-4147-A177-3AD203B41FA5}">
                      <a16:colId xmlns:a16="http://schemas.microsoft.com/office/drawing/2014/main" val="705658977"/>
                    </a:ext>
                  </a:extLst>
                </a:gridCol>
                <a:gridCol w="1098730">
                  <a:extLst>
                    <a:ext uri="{9D8B030D-6E8A-4147-A177-3AD203B41FA5}">
                      <a16:colId xmlns:a16="http://schemas.microsoft.com/office/drawing/2014/main" val="3000243573"/>
                    </a:ext>
                  </a:extLst>
                </a:gridCol>
              </a:tblGrid>
              <a:tr h="44820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Task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C9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C9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IKS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C9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IPC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C9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IMOT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C9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41997"/>
                  </a:ext>
                </a:extLst>
              </a:tr>
              <a:tr h="44820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TK_DTA_01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8C9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2,5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02756"/>
                  </a:ext>
                </a:extLst>
              </a:tr>
              <a:tr h="44820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TK_DTA_02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9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2,9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815904"/>
                  </a:ext>
                </a:extLst>
              </a:tr>
              <a:tr h="44820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TK_FDO_01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9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242228"/>
                  </a:ext>
                </a:extLst>
              </a:tr>
              <a:tr h="44820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TK_ASA_01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9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133384"/>
                  </a:ext>
                </a:extLst>
              </a:tr>
              <a:tr h="44820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TK_ASA_02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9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2,8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293211"/>
                  </a:ext>
                </a:extLst>
              </a:tr>
              <a:tr h="44820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TK_CTD_01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9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88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D3DC32-6C4F-4953-BB9C-82483F5742D5}"/>
              </a:ext>
            </a:extLst>
          </p:cNvPr>
          <p:cNvSpPr txBox="1"/>
          <p:nvPr/>
        </p:nvSpPr>
        <p:spPr>
          <a:xfrm>
            <a:off x="576322" y="1388588"/>
            <a:ext cx="1090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Garamond" panose="02020404030301010803" pitchFamily="18" charset="0"/>
              </a:rPr>
              <a:t>Tabella che rappresenta la media dei punteggi di ogni task per ogni abilità. Si evidenziano i task TK_DTA_01, TK_DTA_02 e TK_ASA_02</a:t>
            </a:r>
          </a:p>
        </p:txBody>
      </p:sp>
    </p:spTree>
    <p:extLst>
      <p:ext uri="{BB962C8B-B14F-4D97-AF65-F5344CB8AC3E}">
        <p14:creationId xmlns:p14="http://schemas.microsoft.com/office/powerpoint/2010/main" val="1945969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3204B4-4F90-4610-94AC-A1BB618265F4}"/>
              </a:ext>
            </a:extLst>
          </p:cNvPr>
          <p:cNvSpPr txBox="1"/>
          <p:nvPr/>
        </p:nvSpPr>
        <p:spPr>
          <a:xfrm>
            <a:off x="811138" y="3342265"/>
            <a:ext cx="5110595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300"/>
              </a:spcBef>
            </a:pPr>
            <a:r>
              <a:rPr lang="it-IT" sz="1400"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Alice ha 22 anni ed è una studentessa di veterinaria all’Università degli Studi di Salerno. Sin da piccola ha amato gli animali ed è sempre alla ricerca di nuove informazioni su di essi. Ella tra un anno dovrà scegliere il tema per la sua tesi di laurea ed è volenterosa nell’esplorazione e nell’apprendimento di nuove conoscenze e metodologie per lo studio del comportamento degli animali. Alice è in grado di utilizzare un computer e un sistema informatico in  quanto ha frequentato un istituto tecnico, tuttavia non possiede conoscenze informatiche approfondite.</a:t>
            </a:r>
          </a:p>
          <a:p>
            <a:pPr algn="just">
              <a:spcBef>
                <a:spcPts val="300"/>
              </a:spcBef>
            </a:pPr>
            <a:r>
              <a:rPr lang="it-IT" sz="1400"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algn="just">
              <a:spcBef>
                <a:spcPts val="300"/>
              </a:spcBef>
            </a:pPr>
            <a:r>
              <a:rPr lang="it-IT" sz="1400"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OBIETTIVO: imparare ad accedere ai dati per studiare il comportamento degli animali per una possibile tesi di laurea.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663E9-5B21-48D9-B742-591ACC01EF56}"/>
              </a:ext>
            </a:extLst>
          </p:cNvPr>
          <p:cNvSpPr txBox="1"/>
          <p:nvPr/>
        </p:nvSpPr>
        <p:spPr>
          <a:xfrm>
            <a:off x="3311565" y="887246"/>
            <a:ext cx="17086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Photo by </a:t>
            </a:r>
            <a:r>
              <a:rPr lang="en-US" sz="800" b="1">
                <a:hlinkClick r:id="rId3"/>
              </a:rPr>
              <a:t>Samson Katt</a:t>
            </a:r>
            <a:r>
              <a:rPr lang="en-US" sz="800"/>
              <a:t> from </a:t>
            </a:r>
            <a:r>
              <a:rPr lang="en-US" sz="800" b="1">
                <a:hlinkClick r:id="rId4"/>
              </a:rPr>
              <a:t>Pexels</a:t>
            </a:r>
            <a:endParaRPr lang="en-US" sz="800"/>
          </a:p>
          <a:p>
            <a:endParaRPr lang="it-IT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AA0E344-2282-4EB7-BF89-D7F7CF1B0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10418"/>
              </p:ext>
            </p:extLst>
          </p:nvPr>
        </p:nvGraphicFramePr>
        <p:xfrm>
          <a:off x="6524024" y="887246"/>
          <a:ext cx="4916242" cy="5306086"/>
        </p:xfrm>
        <a:graphic>
          <a:graphicData uri="http://schemas.openxmlformats.org/drawingml/2006/table">
            <a:tbl>
              <a:tblPr firstRow="1" firstCol="1"/>
              <a:tblGrid>
                <a:gridCol w="1736720">
                  <a:extLst>
                    <a:ext uri="{9D8B030D-6E8A-4147-A177-3AD203B41FA5}">
                      <a16:colId xmlns:a16="http://schemas.microsoft.com/office/drawing/2014/main" val="3778212087"/>
                    </a:ext>
                  </a:extLst>
                </a:gridCol>
                <a:gridCol w="1660312">
                  <a:extLst>
                    <a:ext uri="{9D8B030D-6E8A-4147-A177-3AD203B41FA5}">
                      <a16:colId xmlns:a16="http://schemas.microsoft.com/office/drawing/2014/main" val="2333836003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0825240"/>
                    </a:ext>
                  </a:extLst>
                </a:gridCol>
              </a:tblGrid>
              <a:tr h="207142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Caratteristiche psicologiche</a:t>
                      </a:r>
                    </a:p>
                  </a:txBody>
                  <a:tcPr marL="94987" marR="94987" marT="47494" marB="474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913312"/>
                  </a:ext>
                </a:extLst>
              </a:tr>
              <a:tr h="207142"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Stile cognitivo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Attitudine</a:t>
                      </a:r>
                    </a:p>
                  </a:txBody>
                  <a:tcPr marL="69899" marR="698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Motivazione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545949"/>
                  </a:ext>
                </a:extLst>
              </a:tr>
              <a:tr h="189879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Verbale e intuitivo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Positivo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177079"/>
                  </a:ext>
                </a:extLst>
              </a:tr>
              <a:tr h="207142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Conoscenze ed esperienza</a:t>
                      </a:r>
                    </a:p>
                  </a:txBody>
                  <a:tcPr marL="94987" marR="94987" marT="47494" marB="474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73645"/>
                  </a:ext>
                </a:extLst>
              </a:tr>
              <a:tr h="414283"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Livello di lettura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Esperienza di battitura</a:t>
                      </a:r>
                    </a:p>
                  </a:txBody>
                  <a:tcPr marL="69899" marR="698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Istruzione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025396"/>
                  </a:ext>
                </a:extLst>
              </a:tr>
              <a:tr h="189879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Oltre il 12° grado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 superiore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907740"/>
                  </a:ext>
                </a:extLst>
              </a:tr>
              <a:tr h="414283"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Esperienza col sistema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Esperienza sul task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Esperienza di applicazioni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504134"/>
                  </a:ext>
                </a:extLst>
              </a:tr>
              <a:tr h="379761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Novizio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Novizio del settore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Nessun sistema simile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41459"/>
                  </a:ext>
                </a:extLst>
              </a:tr>
              <a:tr h="414283"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Linguaggio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Uso di altri sistemi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Conoscenza di informatica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071801"/>
                  </a:ext>
                </a:extLst>
              </a:tr>
              <a:tr h="189879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Italiano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Poco o nessuno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472031"/>
                  </a:ext>
                </a:extLst>
              </a:tr>
              <a:tr h="207142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Caratteristiche di lavoro e task</a:t>
                      </a:r>
                    </a:p>
                  </a:txBody>
                  <a:tcPr marL="94987" marR="94987" marT="47494" marB="474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534678"/>
                  </a:ext>
                </a:extLst>
              </a:tr>
              <a:tr h="207142"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Frequenza d’uso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Addestramento</a:t>
                      </a:r>
                    </a:p>
                  </a:txBody>
                  <a:tcPr marL="69899" marR="698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Uso del sistema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625174"/>
                  </a:ext>
                </a:extLst>
              </a:tr>
              <a:tr h="189879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Documentazione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Discrezionale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648145"/>
                  </a:ext>
                </a:extLst>
              </a:tr>
              <a:tr h="207142"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Categorie di job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Turnover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Altri strumenti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8507"/>
                  </a:ext>
                </a:extLst>
              </a:tr>
              <a:tr h="189879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Studente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Basso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Computer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308806"/>
                  </a:ext>
                </a:extLst>
              </a:tr>
              <a:tr h="414283"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Importanza del task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Complessità del task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794524"/>
                  </a:ext>
                </a:extLst>
              </a:tr>
              <a:tr h="189879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031802"/>
                  </a:ext>
                </a:extLst>
              </a:tr>
              <a:tr h="207142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Caratteristiche fisiche</a:t>
                      </a:r>
                    </a:p>
                  </a:txBody>
                  <a:tcPr marL="94987" marR="94987" marT="47494" marB="474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502627"/>
                  </a:ext>
                </a:extLst>
              </a:tr>
              <a:tr h="207142"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Distingue i colori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Predominanza</a:t>
                      </a:r>
                    </a:p>
                  </a:txBody>
                  <a:tcPr marL="69899" marR="698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Sesso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91817"/>
                  </a:ext>
                </a:extLst>
              </a:tr>
              <a:tr h="189879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Si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Destro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Donna</a:t>
                      </a:r>
                    </a:p>
                  </a:txBody>
                  <a:tcPr marL="69899" marR="698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081483"/>
                  </a:ext>
                </a:extLst>
              </a:tr>
            </a:tbl>
          </a:graphicData>
        </a:graphic>
      </p:graphicFrame>
      <p:pic>
        <p:nvPicPr>
          <p:cNvPr id="6" name="Picture 5" descr="A person sitting on a couch with a group of dogs&#10;&#10;Description automatically generated with low confidence">
            <a:extLst>
              <a:ext uri="{FF2B5EF4-FFF2-40B4-BE49-F238E27FC236}">
                <a16:creationId xmlns:a16="http://schemas.microsoft.com/office/drawing/2014/main" id="{393FAE33-A3E0-4CB5-B4B6-37D4654C5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66" y="1078224"/>
            <a:ext cx="3212459" cy="214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0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E37C6-5949-4539-8DC6-800B6F392667}"/>
              </a:ext>
            </a:extLst>
          </p:cNvPr>
          <p:cNvSpPr/>
          <p:nvPr/>
        </p:nvSpPr>
        <p:spPr>
          <a:xfrm>
            <a:off x="0" y="3429000"/>
            <a:ext cx="12192000" cy="2295600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6590" y="-1205490"/>
            <a:ext cx="5518820" cy="5518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F41A1-D185-4794-B178-534C774152DB}"/>
              </a:ext>
            </a:extLst>
          </p:cNvPr>
          <p:cNvSpPr txBox="1"/>
          <p:nvPr/>
        </p:nvSpPr>
        <p:spPr>
          <a:xfrm>
            <a:off x="457200" y="3505200"/>
            <a:ext cx="11529391" cy="1765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8000" b="1">
                <a:solidFill>
                  <a:schemeClr val="bg1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Analisi comparativa</a:t>
            </a:r>
          </a:p>
        </p:txBody>
      </p:sp>
    </p:spTree>
    <p:extLst>
      <p:ext uri="{BB962C8B-B14F-4D97-AF65-F5344CB8AC3E}">
        <p14:creationId xmlns:p14="http://schemas.microsoft.com/office/powerpoint/2010/main" val="445266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D50F9EA-B906-4766-86DD-4A6D240B3EE5}"/>
              </a:ext>
            </a:extLst>
          </p:cNvPr>
          <p:cNvSpPr txBox="1"/>
          <p:nvPr/>
        </p:nvSpPr>
        <p:spPr>
          <a:xfrm>
            <a:off x="1763551" y="1338606"/>
            <a:ext cx="8625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Garamond" panose="02020404030301010803" pitchFamily="18" charset="0"/>
              </a:rPr>
              <a:t>Non abbiamo trovato un sistema simile al nostro quindi abbiamo fatto un’analisi comparativa con funzionalità simili di altri sistemi</a:t>
            </a:r>
          </a:p>
          <a:p>
            <a:endParaRPr lang="it-IT">
              <a:latin typeface="Garamond" panose="02020404030301010803" pitchFamily="18" charset="0"/>
            </a:endParaRPr>
          </a:p>
          <a:p>
            <a:r>
              <a:rPr lang="it-IT">
                <a:latin typeface="Garamond" panose="02020404030301010803" pitchFamily="18" charset="0"/>
              </a:rPr>
              <a:t>Un task significativo del nostro sistema è la risoluzione delle segnalazioni operate dalle forze dell’ordine.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CA90BA-2EB1-43CF-AC45-D983DC798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51" y="2967774"/>
            <a:ext cx="3939393" cy="2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DBD7DF-A683-4C70-91D0-A5628280C2B3}"/>
              </a:ext>
            </a:extLst>
          </p:cNvPr>
          <p:cNvSpPr txBox="1"/>
          <p:nvPr/>
        </p:nvSpPr>
        <p:spPr>
          <a:xfrm>
            <a:off x="6076313" y="2828835"/>
            <a:ext cx="4058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Garamond" panose="02020404030301010803" pitchFamily="18" charset="0"/>
              </a:rPr>
              <a:t>In questo caso l’analisi comparativa è stata fatta con la pagina degli ordini di un qualsiasi sistema di food delivery, in quanto il funzionamento di base è simile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1C40F7A-562B-44A5-961C-D1AAE50105F9}"/>
              </a:ext>
            </a:extLst>
          </p:cNvPr>
          <p:cNvSpPr txBox="1"/>
          <p:nvPr/>
        </p:nvSpPr>
        <p:spPr>
          <a:xfrm>
            <a:off x="6177651" y="4101829"/>
            <a:ext cx="3855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Garamond" panose="02020404030301010803" pitchFamily="18" charset="0"/>
              </a:rPr>
              <a:t>Pro</a:t>
            </a:r>
          </a:p>
          <a:p>
            <a:r>
              <a:rPr lang="it-IT">
                <a:latin typeface="Garamond" panose="02020404030301010803" pitchFamily="18" charset="0"/>
              </a:rPr>
              <a:t>-semplicità d’uso</a:t>
            </a:r>
          </a:p>
          <a:p>
            <a:endParaRPr lang="it-IT" b="1">
              <a:latin typeface="Garamond" panose="02020404030301010803" pitchFamily="18" charset="0"/>
            </a:endParaRPr>
          </a:p>
          <a:p>
            <a:r>
              <a:rPr lang="it-IT" b="1">
                <a:latin typeface="Garamond" panose="02020404030301010803" pitchFamily="18" charset="0"/>
              </a:rPr>
              <a:t>Contro</a:t>
            </a:r>
          </a:p>
          <a:p>
            <a:r>
              <a:rPr lang="it-IT">
                <a:latin typeface="Garamond" panose="02020404030301010803" pitchFamily="18" charset="0"/>
              </a:rPr>
              <a:t>-poca chiarezza delle funzionalità di alcuni elementi dell’interfaccia</a:t>
            </a:r>
          </a:p>
          <a:p>
            <a:r>
              <a:rPr lang="it-IT">
                <a:latin typeface="Garamond" panose="02020404030301010803" pitchFamily="18" charset="0"/>
              </a:rPr>
              <a:t>-pochi colori</a:t>
            </a:r>
          </a:p>
        </p:txBody>
      </p:sp>
    </p:spTree>
    <p:extLst>
      <p:ext uri="{BB962C8B-B14F-4D97-AF65-F5344CB8AC3E}">
        <p14:creationId xmlns:p14="http://schemas.microsoft.com/office/powerpoint/2010/main" val="263359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025E9451-A875-4E7E-89E8-8FDB1EF10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61413"/>
              </p:ext>
            </p:extLst>
          </p:nvPr>
        </p:nvGraphicFramePr>
        <p:xfrm>
          <a:off x="2577201" y="1336628"/>
          <a:ext cx="7037596" cy="5083600"/>
        </p:xfrm>
        <a:graphic>
          <a:graphicData uri="http://schemas.openxmlformats.org/drawingml/2006/table">
            <a:tbl>
              <a:tblPr firstRow="1" firstCol="1" bandRow="1"/>
              <a:tblGrid>
                <a:gridCol w="756916">
                  <a:extLst>
                    <a:ext uri="{9D8B030D-6E8A-4147-A177-3AD203B41FA5}">
                      <a16:colId xmlns:a16="http://schemas.microsoft.com/office/drawing/2014/main" val="2527142092"/>
                    </a:ext>
                  </a:extLst>
                </a:gridCol>
                <a:gridCol w="254106">
                  <a:extLst>
                    <a:ext uri="{9D8B030D-6E8A-4147-A177-3AD203B41FA5}">
                      <a16:colId xmlns:a16="http://schemas.microsoft.com/office/drawing/2014/main" val="1661496499"/>
                    </a:ext>
                  </a:extLst>
                </a:gridCol>
                <a:gridCol w="821657">
                  <a:extLst>
                    <a:ext uri="{9D8B030D-6E8A-4147-A177-3AD203B41FA5}">
                      <a16:colId xmlns:a16="http://schemas.microsoft.com/office/drawing/2014/main" val="3413350985"/>
                    </a:ext>
                  </a:extLst>
                </a:gridCol>
                <a:gridCol w="3098497">
                  <a:extLst>
                    <a:ext uri="{9D8B030D-6E8A-4147-A177-3AD203B41FA5}">
                      <a16:colId xmlns:a16="http://schemas.microsoft.com/office/drawing/2014/main" val="1155116685"/>
                    </a:ext>
                  </a:extLst>
                </a:gridCol>
                <a:gridCol w="1053210">
                  <a:extLst>
                    <a:ext uri="{9D8B030D-6E8A-4147-A177-3AD203B41FA5}">
                      <a16:colId xmlns:a16="http://schemas.microsoft.com/office/drawing/2014/main" val="2918579513"/>
                    </a:ext>
                  </a:extLst>
                </a:gridCol>
                <a:gridCol w="1053210">
                  <a:extLst>
                    <a:ext uri="{9D8B030D-6E8A-4147-A177-3AD203B41FA5}">
                      <a16:colId xmlns:a16="http://schemas.microsoft.com/office/drawing/2014/main" val="3109432961"/>
                    </a:ext>
                  </a:extLst>
                </a:gridCol>
              </a:tblGrid>
              <a:tr h="120705">
                <a:tc rowSpan="3" gridSpan="3"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Identificativo</a:t>
                      </a:r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UC_FDO_01</a:t>
                      </a: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RispondeAlleSegnalazioni </a:t>
                      </a: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9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 </a:t>
                      </a:r>
                      <a:endParaRPr lang="it-IT" sz="9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9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24/04/21</a:t>
                      </a: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338899"/>
                  </a:ext>
                </a:extLst>
              </a:tr>
              <a:tr h="134116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Vers. </a:t>
                      </a: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0.1</a:t>
                      </a: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16960"/>
                  </a:ext>
                </a:extLst>
              </a:tr>
              <a:tr h="134116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Autore </a:t>
                      </a: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AM</a:t>
                      </a: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105709"/>
                  </a:ext>
                </a:extLst>
              </a:tr>
              <a:tr h="134116">
                <a:tc gridSpan="3"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Descrizione</a:t>
                      </a:r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 UC fornisce la funzionalità di rispondere alle segnalazioni</a:t>
                      </a:r>
                      <a:endParaRPr lang="it-IT"/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295140"/>
                  </a:ext>
                </a:extLst>
              </a:tr>
              <a:tr h="335290">
                <a:tc gridSpan="3"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Attore Principale</a:t>
                      </a:r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000" b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Forze dell’Ordine</a:t>
                      </a:r>
                      <a:endParaRPr lang="it-IT" sz="10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Inizializza il caso d’uso. </a:t>
                      </a:r>
                      <a:endParaRPr lang="it-IT"/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746593"/>
                  </a:ext>
                </a:extLst>
              </a:tr>
              <a:tr h="209207">
                <a:tc gridSpan="3"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Attori secondari</a:t>
                      </a:r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</a:t>
                      </a:r>
                      <a:endParaRPr lang="it-IT"/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967505"/>
                  </a:ext>
                </a:extLst>
              </a:tr>
              <a:tr h="209207">
                <a:tc gridSpan="3"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Entry Condition</a:t>
                      </a:r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Yu Gothic Light" panose="020B0300000000000000" pitchFamily="34" charset="-128"/>
                          <a:cs typeface="Calibri" panose="020F0502020204030204" pitchFamily="34" charset="0"/>
                        </a:rPr>
                        <a:t>Login come Forze dell’ordine</a:t>
                      </a:r>
                      <a:endParaRPr lang="it-IT"/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279776"/>
                  </a:ext>
                </a:extLst>
              </a:tr>
              <a:tr h="418414">
                <a:tc gridSpan="3"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Exit </a:t>
                      </a:r>
                      <a:r>
                        <a:rPr lang="it-IT" sz="1000" b="1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condition</a:t>
                      </a:r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                      </a:t>
                      </a:r>
                      <a:r>
                        <a:rPr lang="it-IT" sz="1000" b="1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Onsuccess</a:t>
                      </a:r>
                      <a:endParaRPr lang="it-IT" sz="10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Yu Gothic Light" panose="020B0300000000000000" pitchFamily="34" charset="-128"/>
                          <a:cs typeface="Calibri" panose="020F0502020204030204" pitchFamily="34" charset="0"/>
                        </a:rPr>
                        <a:t>Le forze dell’ordine rispondono alle segnalazioni</a:t>
                      </a:r>
                      <a:endParaRPr lang="it-IT"/>
                    </a:p>
                  </a:txBody>
                  <a:tcPr marL="36549" marR="3654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339047"/>
                  </a:ext>
                </a:extLst>
              </a:tr>
              <a:tr h="418414">
                <a:tc gridSpan="3"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Exit condition</a:t>
                      </a:r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/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                      </a:t>
                      </a:r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On failure </a:t>
                      </a: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Yu Gothic Light" panose="020B0300000000000000" pitchFamily="34" charset="-128"/>
                          <a:cs typeface="Calibri" panose="020F0502020204030204" pitchFamily="34" charset="0"/>
                        </a:rPr>
                        <a:t>Le forze dell’ordine non sono in grado di rispondere alle segnalazioni</a:t>
                      </a:r>
                      <a:endParaRPr lang="it-IT"/>
                    </a:p>
                  </a:txBody>
                  <a:tcPr marL="36549" marR="3654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099815"/>
                  </a:ext>
                </a:extLst>
              </a:tr>
              <a:tr h="209207">
                <a:tc gridSpan="3"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Frequenza stimata</a:t>
                      </a:r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Yu Gothic Light" panose="020B0300000000000000" pitchFamily="34" charset="-128"/>
                          <a:cs typeface="Calibri" panose="020F0502020204030204" pitchFamily="34" charset="0"/>
                        </a:rPr>
                        <a:t>10/settimana</a:t>
                      </a:r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it-IT"/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81745"/>
                  </a:ext>
                </a:extLst>
              </a:tr>
              <a:tr h="134116">
                <a:tc gridSpan="6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000" b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41545"/>
                  </a:ext>
                </a:extLst>
              </a:tr>
              <a:tr h="134116">
                <a:tc gridSpan="6">
                  <a:txBody>
                    <a:bodyPr/>
                    <a:lstStyle/>
                    <a:p>
                      <a:pPr algn="ctr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FLUSSO DI EVENTI PRINCIPALE/MAIN SCENARIO</a:t>
                      </a:r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829909"/>
                  </a:ext>
                </a:extLst>
              </a:tr>
              <a:tr h="575320">
                <a:tc>
                  <a:txBody>
                    <a:bodyPr/>
                    <a:lstStyle/>
                    <a:p>
                      <a:pPr algn="ctr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36549" marR="3654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000" b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Forze dell’Ordine</a:t>
                      </a:r>
                      <a:endParaRPr lang="it-IT" sz="10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Visualizza dashboard</a:t>
                      </a:r>
                      <a:endParaRPr lang="it-IT"/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804779"/>
                  </a:ext>
                </a:extLst>
              </a:tr>
              <a:tr h="287661">
                <a:tc>
                  <a:txBody>
                    <a:bodyPr/>
                    <a:lstStyle/>
                    <a:p>
                      <a:pPr algn="ctr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36549" marR="3654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000" b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Sistema</a:t>
                      </a:r>
                      <a:endParaRPr lang="it-IT" sz="10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Invia informazioni</a:t>
                      </a:r>
                      <a:endParaRPr lang="it-IT"/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609378"/>
                  </a:ext>
                </a:extLst>
              </a:tr>
              <a:tr h="575320">
                <a:tc>
                  <a:txBody>
                    <a:bodyPr/>
                    <a:lstStyle/>
                    <a:p>
                      <a:pPr algn="ctr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6549" marR="3654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000" b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Forze dell’Ordine</a:t>
                      </a:r>
                      <a:endParaRPr lang="it-IT" sz="10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Risponde alla segnalazione</a:t>
                      </a:r>
                      <a:endParaRPr lang="it-IT"/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004852"/>
                  </a:ext>
                </a:extLst>
              </a:tr>
              <a:tr h="287661">
                <a:tc>
                  <a:txBody>
                    <a:bodyPr/>
                    <a:lstStyle/>
                    <a:p>
                      <a:pPr algn="ctr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36549" marR="36549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000" b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Yu Gothic Light" panose="020B0300000000000000" pitchFamily="34" charset="-128"/>
                          <a:cs typeface="Calibri" panose="020F0502020204030204" pitchFamily="34" charset="0"/>
                        </a:rPr>
                        <a:t>Sistema</a:t>
                      </a:r>
                      <a:endParaRPr lang="it-IT" sz="10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Yu Gothic Light" panose="020B0300000000000000" pitchFamily="34" charset="-128"/>
                          <a:cs typeface="Calibri" panose="020F0502020204030204" pitchFamily="34" charset="0"/>
                        </a:rPr>
                        <a:t>Registra la risposta</a:t>
                      </a:r>
                      <a:endParaRPr lang="it-IT"/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64672"/>
                  </a:ext>
                </a:extLst>
              </a:tr>
              <a:tr h="137134">
                <a:tc grid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759072"/>
                  </a:ext>
                </a:extLst>
              </a:tr>
              <a:tr h="134116">
                <a:tc gridSpan="6"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 Scenario/Flusso di eventi di ERRORE:  </a:t>
                      </a:r>
                      <a:r>
                        <a:rPr lang="it-IT" sz="10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servizio non disponibile </a:t>
                      </a:r>
                      <a:endParaRPr lang="it-IT" sz="10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902428"/>
                  </a:ext>
                </a:extLst>
              </a:tr>
              <a:tr h="287661">
                <a:tc gridSpan="2">
                  <a:txBody>
                    <a:bodyPr/>
                    <a:lstStyle/>
                    <a:p>
                      <a:pPr algn="l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2.1 </a:t>
                      </a: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000" b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Yu Gothic Light" panose="020B0300000000000000" pitchFamily="34" charset="-128"/>
                          <a:cs typeface="Calibri" panose="020F0502020204030204" pitchFamily="34" charset="0"/>
                        </a:rPr>
                        <a:t>Sistema:</a:t>
                      </a:r>
                      <a:r>
                        <a:rPr lang="it-IT" sz="1000" b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it-IT" sz="100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Yu Gothic Light" panose="020B0300000000000000" pitchFamily="34" charset="-128"/>
                          <a:cs typeface="Calibri" panose="020F0502020204030204" pitchFamily="34" charset="0"/>
                        </a:rPr>
                        <a:t>Visualizza un messaggio di errore se non </a:t>
                      </a:r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è stato possibile</a:t>
                      </a:r>
                      <a:r>
                        <a:rPr lang="it-IT" sz="100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Yu Gothic Light" panose="020B0300000000000000" pitchFamily="34" charset="-128"/>
                          <a:cs typeface="Calibri" panose="020F0502020204030204" pitchFamily="34" charset="0"/>
                        </a:rPr>
                        <a:t> inviare/ricevere la notifica di segnalazione </a:t>
                      </a:r>
                      <a:endParaRPr lang="it-IT"/>
                    </a:p>
                  </a:txBody>
                  <a:tcPr marL="36549" marR="36549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807574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9A26FB-362D-42E3-96DC-8728F4136934}"/>
              </a:ext>
            </a:extLst>
          </p:cNvPr>
          <p:cNvSpPr txBox="1"/>
          <p:nvPr/>
        </p:nvSpPr>
        <p:spPr>
          <a:xfrm>
            <a:off x="5497919" y="858449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>
                <a:latin typeface="Garamond" panose="02020404030301010803" pitchFamily="18" charset="0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210992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74521-4C91-413A-BC8E-876FB7616CCF}"/>
              </a:ext>
            </a:extLst>
          </p:cNvPr>
          <p:cNvSpPr/>
          <p:nvPr/>
        </p:nvSpPr>
        <p:spPr>
          <a:xfrm>
            <a:off x="0" y="560"/>
            <a:ext cx="12192000" cy="517497"/>
          </a:xfrm>
          <a:prstGeom prst="rect">
            <a:avLst/>
          </a:prstGeom>
          <a:solidFill>
            <a:srgbClr val="007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8E47E-EE0A-48D2-8E2D-78752E07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126" y="-266617"/>
            <a:ext cx="1083231" cy="1083231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CCF8932-7C37-4D21-98D5-7B885F1AFC9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>
          <a:xfrm>
            <a:off x="2474259" y="1344700"/>
            <a:ext cx="3394636" cy="524398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3C69F7-9F24-4897-BDB4-61444B56F7A4}"/>
              </a:ext>
            </a:extLst>
          </p:cNvPr>
          <p:cNvSpPr txBox="1"/>
          <p:nvPr/>
        </p:nvSpPr>
        <p:spPr>
          <a:xfrm>
            <a:off x="4940074" y="727566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latin typeface="Garamond" panose="02020404030301010803" pitchFamily="18" charset="0"/>
              </a:rPr>
              <a:t>Idee iniziali di design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19F8175-DABB-4156-A84E-A06394BD124B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" b="1333"/>
          <a:stretch/>
        </p:blipFill>
        <p:spPr>
          <a:xfrm>
            <a:off x="6323106" y="1344701"/>
            <a:ext cx="3179482" cy="50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B4DF76BC52811458BCDD11BEB835223" ma:contentTypeVersion="2" ma:contentTypeDescription="Creare un nuovo documento." ma:contentTypeScope="" ma:versionID="d74c976de0bf2aa9ce4cd0ae8eeaad0e">
  <xsd:schema xmlns:xsd="http://www.w3.org/2001/XMLSchema" xmlns:xs="http://www.w3.org/2001/XMLSchema" xmlns:p="http://schemas.microsoft.com/office/2006/metadata/properties" xmlns:ns2="ad40cbbe-38a5-4299-a52e-77d42d2c2c28" targetNamespace="http://schemas.microsoft.com/office/2006/metadata/properties" ma:root="true" ma:fieldsID="0e5eed56d538276bff39e9e2593d2ce7" ns2:_="">
    <xsd:import namespace="ad40cbbe-38a5-4299-a52e-77d42d2c2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0cbbe-38a5-4299-a52e-77d42d2c2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08A20C-F487-4719-884E-173F58FC9408}">
  <ds:schemaRefs>
    <ds:schemaRef ds:uri="ad40cbbe-38a5-4299-a52e-77d42d2c2c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DCC40E0-9D7E-42FF-86F2-661DB491B7BD}">
  <ds:schemaRefs>
    <ds:schemaRef ds:uri="ad40cbbe-38a5-4299-a52e-77d42d2c2c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CD6BD4-B29C-408C-BF8E-70983A52A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 Laptop</dc:creator>
  <cp:revision>1</cp:revision>
  <dcterms:created xsi:type="dcterms:W3CDTF">2021-05-11T09:13:23Z</dcterms:created>
  <dcterms:modified xsi:type="dcterms:W3CDTF">2021-05-29T09:57:57Z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0x0101007B4DF76BC52811458BCDD11BEB835223</vt:lpwstr>
  </property>
</Properties>
</file>